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74" r:id="rId7"/>
    <p:sldId id="276" r:id="rId8"/>
    <p:sldId id="289" r:id="rId9"/>
    <p:sldId id="262" r:id="rId10"/>
    <p:sldId id="281" r:id="rId11"/>
    <p:sldId id="282" r:id="rId12"/>
    <p:sldId id="283" r:id="rId13"/>
    <p:sldId id="284" r:id="rId14"/>
    <p:sldId id="286" r:id="rId15"/>
    <p:sldId id="287" r:id="rId16"/>
    <p:sldId id="288" r:id="rId17"/>
    <p:sldId id="285" r:id="rId18"/>
    <p:sldId id="278" r:id="rId19"/>
    <p:sldId id="280" r:id="rId20"/>
    <p:sldId id="275" r:id="rId21"/>
    <p:sldId id="270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oo Hew" panose="020B0604020202020204" charset="0"/>
      <p:regular r:id="rId30"/>
      <p:bold r:id="rId31"/>
      <p:italic r:id="rId32"/>
      <p:boldItalic r:id="rId33"/>
    </p:embeddedFont>
    <p:embeddedFont>
      <p:font typeface="Corbel" panose="020B0503020204020204" pitchFamily="34" charset="0"/>
      <p:regular r:id="rId34"/>
      <p:bold r:id="rId35"/>
      <p:italic r:id="rId36"/>
      <p:boldItalic r:id="rId37"/>
    </p:embeddedFont>
    <p:embeddedFont>
      <p:font typeface="Space Mono" panose="020B0604020202020204" charset="0"/>
      <p:regular r:id="rId38"/>
      <p:italic r:id="rId39"/>
      <p:boldItalic r:id="rId40"/>
    </p:embeddedFont>
    <p:embeddedFont>
      <p:font typeface="Work Sans" panose="020B0604020202020204" charset="0"/>
      <p:regular r:id="rId41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3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58869-8AD4-4980-A030-78B557877659}" v="88" dt="2018-10-16T12:23:08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6" autoAdjust="0"/>
    <p:restoredTop sz="94660"/>
  </p:normalViewPr>
  <p:slideViewPr>
    <p:cSldViewPr snapToGrid="0">
      <p:cViewPr varScale="1">
        <p:scale>
          <a:sx n="79" d="100"/>
          <a:sy n="79" d="100"/>
        </p:scale>
        <p:origin x="182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gebruiker" providerId="Windows Live" clId="Web-{1DD0D83B-48B9-446D-873E-A76E60DB62EA}"/>
    <pc:docChg chg="addSld delSld modSld">
      <pc:chgData name="Gastgebruiker" userId="" providerId="Windows Live" clId="Web-{1DD0D83B-48B9-446D-873E-A76E60DB62EA}" dt="2018-10-16T08:02:38.455" v="8"/>
      <pc:docMkLst>
        <pc:docMk/>
      </pc:docMkLst>
      <pc:sldChg chg="addSp delSp modSp del">
        <pc:chgData name="Gastgebruiker" userId="" providerId="Windows Live" clId="Web-{1DD0D83B-48B9-446D-873E-A76E60DB62EA}" dt="2018-10-16T08:02:38.455" v="8"/>
        <pc:sldMkLst>
          <pc:docMk/>
          <pc:sldMk cId="1215005377" sldId="277"/>
        </pc:sldMkLst>
        <pc:picChg chg="add del mod">
          <ac:chgData name="Gastgebruiker" userId="" providerId="Windows Live" clId="Web-{1DD0D83B-48B9-446D-873E-A76E60DB62EA}" dt="2018-10-16T08:01:11.733" v="1"/>
          <ac:picMkLst>
            <pc:docMk/>
            <pc:sldMk cId="1215005377" sldId="277"/>
            <ac:picMk id="2" creationId="{BBD8A608-F1F2-4505-A9F8-7FC2D2C53F94}"/>
          </ac:picMkLst>
        </pc:picChg>
        <pc:picChg chg="add del mod">
          <ac:chgData name="Gastgebruiker" userId="" providerId="Windows Live" clId="Web-{1DD0D83B-48B9-446D-873E-A76E60DB62EA}" dt="2018-10-16T08:02:35.424" v="7"/>
          <ac:picMkLst>
            <pc:docMk/>
            <pc:sldMk cId="1215005377" sldId="277"/>
            <ac:picMk id="4" creationId="{B8C85CEE-852A-44A5-9207-1A983C27231F}"/>
          </ac:picMkLst>
        </pc:picChg>
        <pc:picChg chg="del">
          <ac:chgData name="Gastgebruiker" userId="" providerId="Windows Live" clId="Web-{1DD0D83B-48B9-446D-873E-A76E60DB62EA}" dt="2018-10-16T08:01:51.922" v="3"/>
          <ac:picMkLst>
            <pc:docMk/>
            <pc:sldMk cId="1215005377" sldId="277"/>
            <ac:picMk id="1026" creationId="{BD85547C-1E11-4057-8C3A-2A9127314119}"/>
          </ac:picMkLst>
        </pc:picChg>
      </pc:sldChg>
      <pc:sldChg chg="add replId">
        <pc:chgData name="Gastgebruiker" userId="" providerId="Windows Live" clId="Web-{1DD0D83B-48B9-446D-873E-A76E60DB62EA}" dt="2018-10-16T08:01:36.078" v="2"/>
        <pc:sldMkLst>
          <pc:docMk/>
          <pc:sldMk cId="3492119417" sldId="289"/>
        </pc:sldMkLst>
      </pc:sldChg>
    </pc:docChg>
  </pc:docChgLst>
  <pc:docChgLst>
    <pc:chgData name="Rob Sewell" userId="c802df42025d5e1f" providerId="LiveId" clId="{11958869-8AD4-4980-A030-78B557877659}"/>
    <pc:docChg chg="undo custSel addSld delSld modSld sldOrd">
      <pc:chgData name="Rob Sewell" userId="c802df42025d5e1f" providerId="LiveId" clId="{11958869-8AD4-4980-A030-78B557877659}" dt="2018-10-16T12:23:08.622" v="1199"/>
      <pc:docMkLst>
        <pc:docMk/>
      </pc:docMkLst>
      <pc:sldChg chg="delSp modSp modTransition">
        <pc:chgData name="Rob Sewell" userId="c802df42025d5e1f" providerId="LiveId" clId="{11958869-8AD4-4980-A030-78B557877659}" dt="2018-10-08T10:57:17.443" v="1127"/>
        <pc:sldMkLst>
          <pc:docMk/>
          <pc:sldMk cId="3037496560" sldId="256"/>
        </pc:sldMkLst>
        <pc:spChg chg="mod">
          <ac:chgData name="Rob Sewell" userId="c802df42025d5e1f" providerId="LiveId" clId="{11958869-8AD4-4980-A030-78B557877659}" dt="2018-10-08T09:23:01.480" v="7" actId="1076"/>
          <ac:spMkLst>
            <pc:docMk/>
            <pc:sldMk cId="3037496560" sldId="256"/>
            <ac:spMk id="2" creationId="{8F58408E-9AD5-4936-9C31-A5DC67BAE23B}"/>
          </ac:spMkLst>
        </pc:spChg>
        <pc:spChg chg="del">
          <ac:chgData name="Rob Sewell" userId="c802df42025d5e1f" providerId="LiveId" clId="{11958869-8AD4-4980-A030-78B557877659}" dt="2018-10-08T09:22:56.424" v="6" actId="478"/>
          <ac:spMkLst>
            <pc:docMk/>
            <pc:sldMk cId="3037496560" sldId="256"/>
            <ac:spMk id="3" creationId="{9E2C9078-2A87-44FE-9F41-3B4FE8F0E56B}"/>
          </ac:spMkLst>
        </pc:spChg>
      </pc:sldChg>
      <pc:sldChg chg="modSp add ord modTransition">
        <pc:chgData name="Rob Sewell" userId="c802df42025d5e1f" providerId="LiveId" clId="{11958869-8AD4-4980-A030-78B557877659}" dt="2018-10-13T10:05:20.017" v="1197" actId="20577"/>
        <pc:sldMkLst>
          <pc:docMk/>
          <pc:sldMk cId="2128171024" sldId="257"/>
        </pc:sldMkLst>
        <pc:spChg chg="mod">
          <ac:chgData name="Rob Sewell" userId="c802df42025d5e1f" providerId="LiveId" clId="{11958869-8AD4-4980-A030-78B557877659}" dt="2018-10-13T10:05:20.017" v="1197" actId="20577"/>
          <ac:spMkLst>
            <pc:docMk/>
            <pc:sldMk cId="2128171024" sldId="257"/>
            <ac:spMk id="7" creationId="{B30D17FB-026C-41E2-A318-FEF1AB14117E}"/>
          </ac:spMkLst>
        </pc:spChg>
      </pc:sldChg>
      <pc:sldChg chg="ord modTransition">
        <pc:chgData name="Rob Sewell" userId="c802df42025d5e1f" providerId="LiveId" clId="{11958869-8AD4-4980-A030-78B557877659}" dt="2018-10-16T12:23:08.622" v="1199"/>
        <pc:sldMkLst>
          <pc:docMk/>
          <pc:sldMk cId="2164225936" sldId="262"/>
        </pc:sldMkLst>
      </pc:sldChg>
      <pc:sldChg chg="modTransition">
        <pc:chgData name="Rob Sewell" userId="c802df42025d5e1f" providerId="LiveId" clId="{11958869-8AD4-4980-A030-78B557877659}" dt="2018-10-08T10:57:17.443" v="1127"/>
        <pc:sldMkLst>
          <pc:docMk/>
          <pc:sldMk cId="3165699538" sldId="270"/>
        </pc:sldMkLst>
      </pc:sldChg>
      <pc:sldChg chg="addSp modSp add modTransition">
        <pc:chgData name="Rob Sewell" userId="c802df42025d5e1f" providerId="LiveId" clId="{11958869-8AD4-4980-A030-78B557877659}" dt="2018-10-08T10:57:17.443" v="1127"/>
        <pc:sldMkLst>
          <pc:docMk/>
          <pc:sldMk cId="2732948788" sldId="274"/>
        </pc:sldMkLst>
        <pc:picChg chg="add mod">
          <ac:chgData name="Rob Sewell" userId="c802df42025d5e1f" providerId="LiveId" clId="{11958869-8AD4-4980-A030-78B557877659}" dt="2018-10-08T09:32:02.766" v="36" actId="14100"/>
          <ac:picMkLst>
            <pc:docMk/>
            <pc:sldMk cId="2732948788" sldId="274"/>
            <ac:picMk id="4" creationId="{A8B4EB1F-823D-49B8-A99F-B85653280BB1}"/>
          </ac:picMkLst>
        </pc:picChg>
        <pc:picChg chg="ord">
          <ac:chgData name="Rob Sewell" userId="c802df42025d5e1f" providerId="LiveId" clId="{11958869-8AD4-4980-A030-78B557877659}" dt="2018-10-08T09:31:41.338" v="32" actId="167"/>
          <ac:picMkLst>
            <pc:docMk/>
            <pc:sldMk cId="2732948788" sldId="274"/>
            <ac:picMk id="8" creationId="{278E56BC-7EE7-494F-AD5E-AB9835856E68}"/>
          </ac:picMkLst>
        </pc:picChg>
      </pc:sldChg>
      <pc:sldChg chg="add modTransition">
        <pc:chgData name="Rob Sewell" userId="c802df42025d5e1f" providerId="LiveId" clId="{11958869-8AD4-4980-A030-78B557877659}" dt="2018-10-08T10:57:17.443" v="1127"/>
        <pc:sldMkLst>
          <pc:docMk/>
          <pc:sldMk cId="3997703935" sldId="275"/>
        </pc:sldMkLst>
      </pc:sldChg>
      <pc:sldChg chg="addSp delSp modSp add modTransition">
        <pc:chgData name="Rob Sewell" userId="c802df42025d5e1f" providerId="LiveId" clId="{11958869-8AD4-4980-A030-78B557877659}" dt="2018-10-08T10:57:17.443" v="1127"/>
        <pc:sldMkLst>
          <pc:docMk/>
          <pc:sldMk cId="427475605" sldId="276"/>
        </pc:sldMkLst>
        <pc:spChg chg="del">
          <ac:chgData name="Rob Sewell" userId="c802df42025d5e1f" providerId="LiveId" clId="{11958869-8AD4-4980-A030-78B557877659}" dt="2018-10-08T09:35:51.828" v="65"/>
          <ac:spMkLst>
            <pc:docMk/>
            <pc:sldMk cId="427475605" sldId="276"/>
            <ac:spMk id="2" creationId="{2981BC5A-D9E2-49E3-B4E0-FDA60D333293}"/>
          </ac:spMkLst>
        </pc:spChg>
        <pc:spChg chg="del">
          <ac:chgData name="Rob Sewell" userId="c802df42025d5e1f" providerId="LiveId" clId="{11958869-8AD4-4980-A030-78B557877659}" dt="2018-10-08T09:35:51.828" v="65"/>
          <ac:spMkLst>
            <pc:docMk/>
            <pc:sldMk cId="427475605" sldId="276"/>
            <ac:spMk id="3" creationId="{56EE902C-245B-402A-BFB8-C11FDC304943}"/>
          </ac:spMkLst>
        </pc:spChg>
        <pc:spChg chg="del">
          <ac:chgData name="Rob Sewell" userId="c802df42025d5e1f" providerId="LiveId" clId="{11958869-8AD4-4980-A030-78B557877659}" dt="2018-10-08T09:35:39.527" v="64" actId="478"/>
          <ac:spMkLst>
            <pc:docMk/>
            <pc:sldMk cId="427475605" sldId="276"/>
            <ac:spMk id="4" creationId="{396BED43-6AC9-4633-A0EA-F1F94D0489F9}"/>
          </ac:spMkLst>
        </pc:spChg>
        <pc:spChg chg="del">
          <ac:chgData name="Rob Sewell" userId="c802df42025d5e1f" providerId="LiveId" clId="{11958869-8AD4-4980-A030-78B557877659}" dt="2018-10-08T09:35:51.828" v="65"/>
          <ac:spMkLst>
            <pc:docMk/>
            <pc:sldMk cId="427475605" sldId="276"/>
            <ac:spMk id="5" creationId="{DA0CC944-9969-4BE4-929A-0B3FF32DB278}"/>
          </ac:spMkLst>
        </pc:spChg>
        <pc:spChg chg="del">
          <ac:chgData name="Rob Sewell" userId="c802df42025d5e1f" providerId="LiveId" clId="{11958869-8AD4-4980-A030-78B557877659}" dt="2018-10-08T09:35:51.828" v="65"/>
          <ac:spMkLst>
            <pc:docMk/>
            <pc:sldMk cId="427475605" sldId="276"/>
            <ac:spMk id="6" creationId="{F6A86E6D-7C85-46E5-A24C-32EE624B2C3A}"/>
          </ac:spMkLst>
        </pc:spChg>
        <pc:spChg chg="add mod">
          <ac:chgData name="Rob Sewell" userId="c802df42025d5e1f" providerId="LiveId" clId="{11958869-8AD4-4980-A030-78B557877659}" dt="2018-10-08T09:57:20.385" v="94" actId="20577"/>
          <ac:spMkLst>
            <pc:docMk/>
            <pc:sldMk cId="427475605" sldId="276"/>
            <ac:spMk id="7" creationId="{5113636A-C07B-4B0A-B84E-D663DC48ED82}"/>
          </ac:spMkLst>
        </pc:spChg>
        <pc:picChg chg="add mod">
          <ac:chgData name="Rob Sewell" userId="c802df42025d5e1f" providerId="LiveId" clId="{11958869-8AD4-4980-A030-78B557877659}" dt="2018-10-08T09:36:06.517" v="69" actId="1076"/>
          <ac:picMkLst>
            <pc:docMk/>
            <pc:sldMk cId="427475605" sldId="276"/>
            <ac:picMk id="8" creationId="{F77B35EA-33DD-48DB-A28B-1E5B604897BD}"/>
          </ac:picMkLst>
        </pc:picChg>
      </pc:sldChg>
      <pc:sldChg chg="addSp delSp modSp add ord modTransition">
        <pc:chgData name="Rob Sewell" userId="c802df42025d5e1f" providerId="LiveId" clId="{11958869-8AD4-4980-A030-78B557877659}" dt="2018-10-08T10:57:17.443" v="1127"/>
        <pc:sldMkLst>
          <pc:docMk/>
          <pc:sldMk cId="986363835" sldId="278"/>
        </pc:sldMkLst>
        <pc:spChg chg="add mod">
          <ac:chgData name="Rob Sewell" userId="c802df42025d5e1f" providerId="LiveId" clId="{11958869-8AD4-4980-A030-78B557877659}" dt="2018-10-08T10:00:55.695" v="131" actId="1076"/>
          <ac:spMkLst>
            <pc:docMk/>
            <pc:sldMk cId="986363835" sldId="278"/>
            <ac:spMk id="2" creationId="{9B29389E-32E8-4101-B0E8-560BE6136443}"/>
          </ac:spMkLst>
        </pc:spChg>
        <pc:spChg chg="add mod">
          <ac:chgData name="Rob Sewell" userId="c802df42025d5e1f" providerId="LiveId" clId="{11958869-8AD4-4980-A030-78B557877659}" dt="2018-10-08T10:02:48.833" v="153" actId="1076"/>
          <ac:spMkLst>
            <pc:docMk/>
            <pc:sldMk cId="986363835" sldId="278"/>
            <ac:spMk id="6" creationId="{53069916-EB37-48A7-A33F-B6D835CB2AF9}"/>
          </ac:spMkLst>
        </pc:spChg>
        <pc:spChg chg="mod">
          <ac:chgData name="Rob Sewell" userId="c802df42025d5e1f" providerId="LiveId" clId="{11958869-8AD4-4980-A030-78B557877659}" dt="2018-10-08T10:00:20.431" v="123" actId="20577"/>
          <ac:spMkLst>
            <pc:docMk/>
            <pc:sldMk cId="986363835" sldId="278"/>
            <ac:spMk id="7" creationId="{5113636A-C07B-4B0A-B84E-D663DC48ED82}"/>
          </ac:spMkLst>
        </pc:spChg>
        <pc:picChg chg="add del">
          <ac:chgData name="Rob Sewell" userId="c802df42025d5e1f" providerId="LiveId" clId="{11958869-8AD4-4980-A030-78B557877659}" dt="2018-10-08T10:02:43.448" v="151"/>
          <ac:picMkLst>
            <pc:docMk/>
            <pc:sldMk cId="986363835" sldId="278"/>
            <ac:picMk id="3" creationId="{7AA32F8B-ABA7-4F02-BB25-7392F4193E6F}"/>
          </ac:picMkLst>
        </pc:picChg>
        <pc:picChg chg="del">
          <ac:chgData name="Rob Sewell" userId="c802df42025d5e1f" providerId="LiveId" clId="{11958869-8AD4-4980-A030-78B557877659}" dt="2018-10-08T10:00:23.105" v="124" actId="478"/>
          <ac:picMkLst>
            <pc:docMk/>
            <pc:sldMk cId="986363835" sldId="278"/>
            <ac:picMk id="1026" creationId="{BD85547C-1E11-4057-8C3A-2A9127314119}"/>
          </ac:picMkLst>
        </pc:picChg>
      </pc:sldChg>
      <pc:sldChg chg="add modTransition">
        <pc:chgData name="Rob Sewell" userId="c802df42025d5e1f" providerId="LiveId" clId="{11958869-8AD4-4980-A030-78B557877659}" dt="2018-10-08T10:57:17.443" v="1127"/>
        <pc:sldMkLst>
          <pc:docMk/>
          <pc:sldMk cId="3851325525" sldId="280"/>
        </pc:sldMkLst>
      </pc:sldChg>
      <pc:sldChg chg="addSp delSp modSp add ord modTransition">
        <pc:chgData name="Rob Sewell" userId="c802df42025d5e1f" providerId="LiveId" clId="{11958869-8AD4-4980-A030-78B557877659}" dt="2018-10-08T10:57:17.443" v="1127"/>
        <pc:sldMkLst>
          <pc:docMk/>
          <pc:sldMk cId="4000985386" sldId="281"/>
        </pc:sldMkLst>
        <pc:spChg chg="add mod">
          <ac:chgData name="Rob Sewell" userId="c802df42025d5e1f" providerId="LiveId" clId="{11958869-8AD4-4980-A030-78B557877659}" dt="2018-10-08T10:33:49.814" v="214" actId="20577"/>
          <ac:spMkLst>
            <pc:docMk/>
            <pc:sldMk cId="4000985386" sldId="281"/>
            <ac:spMk id="5" creationId="{9F629D15-B5F2-4AA5-8FBB-5774451794B9}"/>
          </ac:spMkLst>
        </pc:spChg>
        <pc:spChg chg="mod">
          <ac:chgData name="Rob Sewell" userId="c802df42025d5e1f" providerId="LiveId" clId="{11958869-8AD4-4980-A030-78B557877659}" dt="2018-10-08T10:33:03.027" v="186" actId="20577"/>
          <ac:spMkLst>
            <pc:docMk/>
            <pc:sldMk cId="4000985386" sldId="281"/>
            <ac:spMk id="7" creationId="{5113636A-C07B-4B0A-B84E-D663DC48ED82}"/>
          </ac:spMkLst>
        </pc:spChg>
        <pc:picChg chg="del">
          <ac:chgData name="Rob Sewell" userId="c802df42025d5e1f" providerId="LiveId" clId="{11958869-8AD4-4980-A030-78B557877659}" dt="2018-10-08T10:33:06.195" v="187" actId="478"/>
          <ac:picMkLst>
            <pc:docMk/>
            <pc:sldMk cId="4000985386" sldId="281"/>
            <ac:picMk id="6" creationId="{AB184A20-4EB0-4340-BE75-7E66DC767576}"/>
          </ac:picMkLst>
        </pc:picChg>
      </pc:sldChg>
      <pc:sldChg chg="delSp modSp add modTransition">
        <pc:chgData name="Rob Sewell" userId="c802df42025d5e1f" providerId="LiveId" clId="{11958869-8AD4-4980-A030-78B557877659}" dt="2018-10-08T10:57:40.395" v="1130" actId="14100"/>
        <pc:sldMkLst>
          <pc:docMk/>
          <pc:sldMk cId="3225781113" sldId="282"/>
        </pc:sldMkLst>
        <pc:spChg chg="mod">
          <ac:chgData name="Rob Sewell" userId="c802df42025d5e1f" providerId="LiveId" clId="{11958869-8AD4-4980-A030-78B557877659}" dt="2018-10-08T10:57:40.395" v="1130" actId="14100"/>
          <ac:spMkLst>
            <pc:docMk/>
            <pc:sldMk cId="3225781113" sldId="282"/>
            <ac:spMk id="5" creationId="{9F629D15-B5F2-4AA5-8FBB-5774451794B9}"/>
          </ac:spMkLst>
        </pc:spChg>
        <pc:spChg chg="del">
          <ac:chgData name="Rob Sewell" userId="c802df42025d5e1f" providerId="LiveId" clId="{11958869-8AD4-4980-A030-78B557877659}" dt="2018-10-08T10:35:13.417" v="249" actId="478"/>
          <ac:spMkLst>
            <pc:docMk/>
            <pc:sldMk cId="3225781113" sldId="282"/>
            <ac:spMk id="8" creationId="{C4256F44-398B-46B4-8A0C-0636AEA9CB8D}"/>
          </ac:spMkLst>
        </pc:spChg>
      </pc:sldChg>
      <pc:sldChg chg="modSp add modTransition">
        <pc:chgData name="Rob Sewell" userId="c802df42025d5e1f" providerId="LiveId" clId="{11958869-8AD4-4980-A030-78B557877659}" dt="2018-10-08T10:58:08.525" v="1134" actId="1076"/>
        <pc:sldMkLst>
          <pc:docMk/>
          <pc:sldMk cId="3852738209" sldId="283"/>
        </pc:sldMkLst>
        <pc:spChg chg="mod">
          <ac:chgData name="Rob Sewell" userId="c802df42025d5e1f" providerId="LiveId" clId="{11958869-8AD4-4980-A030-78B557877659}" dt="2018-10-08T10:58:08.525" v="1134" actId="1076"/>
          <ac:spMkLst>
            <pc:docMk/>
            <pc:sldMk cId="3852738209" sldId="283"/>
            <ac:spMk id="5" creationId="{9F629D15-B5F2-4AA5-8FBB-5774451794B9}"/>
          </ac:spMkLst>
        </pc:spChg>
        <pc:spChg chg="mod">
          <ac:chgData name="Rob Sewell" userId="c802df42025d5e1f" providerId="LiveId" clId="{11958869-8AD4-4980-A030-78B557877659}" dt="2018-10-08T10:37:05.930" v="281" actId="20577"/>
          <ac:spMkLst>
            <pc:docMk/>
            <pc:sldMk cId="3852738209" sldId="283"/>
            <ac:spMk id="7" creationId="{5113636A-C07B-4B0A-B84E-D663DC48ED82}"/>
          </ac:spMkLst>
        </pc:spChg>
      </pc:sldChg>
      <pc:sldChg chg="addSp modSp add modTransition">
        <pc:chgData name="Rob Sewell" userId="c802df42025d5e1f" providerId="LiveId" clId="{11958869-8AD4-4980-A030-78B557877659}" dt="2018-10-08T10:58:31.866" v="1137" actId="1076"/>
        <pc:sldMkLst>
          <pc:docMk/>
          <pc:sldMk cId="2156835776" sldId="284"/>
        </pc:sldMkLst>
        <pc:spChg chg="add mod">
          <ac:chgData name="Rob Sewell" userId="c802df42025d5e1f" providerId="LiveId" clId="{11958869-8AD4-4980-A030-78B557877659}" dt="2018-10-08T10:43:52.280" v="531" actId="1076"/>
          <ac:spMkLst>
            <pc:docMk/>
            <pc:sldMk cId="2156835776" sldId="284"/>
            <ac:spMk id="2" creationId="{CA0F8F26-3AE6-400B-AE4E-8C418D5D3DD0}"/>
          </ac:spMkLst>
        </pc:spChg>
        <pc:spChg chg="mod">
          <ac:chgData name="Rob Sewell" userId="c802df42025d5e1f" providerId="LiveId" clId="{11958869-8AD4-4980-A030-78B557877659}" dt="2018-10-08T10:58:31.866" v="1137" actId="1076"/>
          <ac:spMkLst>
            <pc:docMk/>
            <pc:sldMk cId="2156835776" sldId="284"/>
            <ac:spMk id="5" creationId="{9F629D15-B5F2-4AA5-8FBB-5774451794B9}"/>
          </ac:spMkLst>
        </pc:spChg>
        <pc:spChg chg="mod">
          <ac:chgData name="Rob Sewell" userId="c802df42025d5e1f" providerId="LiveId" clId="{11958869-8AD4-4980-A030-78B557877659}" dt="2018-10-08T10:40:47.852" v="448" actId="20577"/>
          <ac:spMkLst>
            <pc:docMk/>
            <pc:sldMk cId="2156835776" sldId="284"/>
            <ac:spMk id="7" creationId="{5113636A-C07B-4B0A-B84E-D663DC48ED82}"/>
          </ac:spMkLst>
        </pc:spChg>
      </pc:sldChg>
      <pc:sldChg chg="addSp delSp modSp add ord modTransition">
        <pc:chgData name="Rob Sewell" userId="c802df42025d5e1f" providerId="LiveId" clId="{11958869-8AD4-4980-A030-78B557877659}" dt="2018-10-08T10:57:17.443" v="1127"/>
        <pc:sldMkLst>
          <pc:docMk/>
          <pc:sldMk cId="4101476006" sldId="285"/>
        </pc:sldMkLst>
        <pc:spChg chg="del">
          <ac:chgData name="Rob Sewell" userId="c802df42025d5e1f" providerId="LiveId" clId="{11958869-8AD4-4980-A030-78B557877659}" dt="2018-10-08T10:55:00.999" v="1121" actId="478"/>
          <ac:spMkLst>
            <pc:docMk/>
            <pc:sldMk cId="4101476006" sldId="285"/>
            <ac:spMk id="2" creationId="{CA0F8F26-3AE6-400B-AE4E-8C418D5D3DD0}"/>
          </ac:spMkLst>
        </pc:spChg>
        <pc:spChg chg="add del mod">
          <ac:chgData name="Rob Sewell" userId="c802df42025d5e1f" providerId="LiveId" clId="{11958869-8AD4-4980-A030-78B557877659}" dt="2018-10-08T10:53:14.584" v="761" actId="478"/>
          <ac:spMkLst>
            <pc:docMk/>
            <pc:sldMk cId="4101476006" sldId="285"/>
            <ac:spMk id="3" creationId="{F7306F71-99D4-4FD5-9769-60529616A20C}"/>
          </ac:spMkLst>
        </pc:spChg>
        <pc:spChg chg="mod">
          <ac:chgData name="Rob Sewell" userId="c802df42025d5e1f" providerId="LiveId" clId="{11958869-8AD4-4980-A030-78B557877659}" dt="2018-10-08T10:54:54.260" v="1120" actId="255"/>
          <ac:spMkLst>
            <pc:docMk/>
            <pc:sldMk cId="4101476006" sldId="285"/>
            <ac:spMk id="5" creationId="{9F629D15-B5F2-4AA5-8FBB-5774451794B9}"/>
          </ac:spMkLst>
        </pc:spChg>
        <pc:spChg chg="mod">
          <ac:chgData name="Rob Sewell" userId="c802df42025d5e1f" providerId="LiveId" clId="{11958869-8AD4-4980-A030-78B557877659}" dt="2018-10-08T10:53:20.853" v="777" actId="20577"/>
          <ac:spMkLst>
            <pc:docMk/>
            <pc:sldMk cId="4101476006" sldId="285"/>
            <ac:spMk id="7" creationId="{5113636A-C07B-4B0A-B84E-D663DC48ED82}"/>
          </ac:spMkLst>
        </pc:spChg>
      </pc:sldChg>
      <pc:sldChg chg="addSp delSp modSp add modTransition">
        <pc:chgData name="Rob Sewell" userId="c802df42025d5e1f" providerId="LiveId" clId="{11958869-8AD4-4980-A030-78B557877659}" dt="2018-10-08T10:58:44.233" v="1139" actId="1076"/>
        <pc:sldMkLst>
          <pc:docMk/>
          <pc:sldMk cId="3543921056" sldId="286"/>
        </pc:sldMkLst>
        <pc:spChg chg="del">
          <ac:chgData name="Rob Sewell" userId="c802df42025d5e1f" providerId="LiveId" clId="{11958869-8AD4-4980-A030-78B557877659}" dt="2018-10-08T10:48:57.740" v="680" actId="478"/>
          <ac:spMkLst>
            <pc:docMk/>
            <pc:sldMk cId="3543921056" sldId="286"/>
            <ac:spMk id="2" creationId="{CA0F8F26-3AE6-400B-AE4E-8C418D5D3DD0}"/>
          </ac:spMkLst>
        </pc:spChg>
        <pc:spChg chg="del">
          <ac:chgData name="Rob Sewell" userId="c802df42025d5e1f" providerId="LiveId" clId="{11958869-8AD4-4980-A030-78B557877659}" dt="2018-10-08T10:48:03.249" v="669" actId="478"/>
          <ac:spMkLst>
            <pc:docMk/>
            <pc:sldMk cId="3543921056" sldId="286"/>
            <ac:spMk id="3" creationId="{F7306F71-99D4-4FD5-9769-60529616A20C}"/>
          </ac:spMkLst>
        </pc:spChg>
        <pc:spChg chg="add del mod">
          <ac:chgData name="Rob Sewell" userId="c802df42025d5e1f" providerId="LiveId" clId="{11958869-8AD4-4980-A030-78B557877659}" dt="2018-10-08T10:57:07.864" v="1126" actId="478"/>
          <ac:spMkLst>
            <pc:docMk/>
            <pc:sldMk cId="3543921056" sldId="286"/>
            <ac:spMk id="4" creationId="{863DF8A5-AEDD-4FA8-8C4E-6445A08F94D1}"/>
          </ac:spMkLst>
        </pc:spChg>
        <pc:spChg chg="mod">
          <ac:chgData name="Rob Sewell" userId="c802df42025d5e1f" providerId="LiveId" clId="{11958869-8AD4-4980-A030-78B557877659}" dt="2018-10-08T10:58:44.233" v="1139" actId="1076"/>
          <ac:spMkLst>
            <pc:docMk/>
            <pc:sldMk cId="3543921056" sldId="286"/>
            <ac:spMk id="5" creationId="{9F629D15-B5F2-4AA5-8FBB-5774451794B9}"/>
          </ac:spMkLst>
        </pc:spChg>
      </pc:sldChg>
      <pc:sldChg chg="addSp delSp modSp add modTransition">
        <pc:chgData name="Rob Sewell" userId="c802df42025d5e1f" providerId="LiveId" clId="{11958869-8AD4-4980-A030-78B557877659}" dt="2018-10-08T10:58:56.301" v="1141" actId="1076"/>
        <pc:sldMkLst>
          <pc:docMk/>
          <pc:sldMk cId="3069641357" sldId="287"/>
        </pc:sldMkLst>
        <pc:spChg chg="add del mod">
          <ac:chgData name="Rob Sewell" userId="c802df42025d5e1f" providerId="LiveId" clId="{11958869-8AD4-4980-A030-78B557877659}" dt="2018-10-08T10:57:04.617" v="1125" actId="478"/>
          <ac:spMkLst>
            <pc:docMk/>
            <pc:sldMk cId="3069641357" sldId="287"/>
            <ac:spMk id="2" creationId="{7EB9BCEF-6175-4C47-9EE8-8BA4FBAB5896}"/>
          </ac:spMkLst>
        </pc:spChg>
        <pc:spChg chg="mod">
          <ac:chgData name="Rob Sewell" userId="c802df42025d5e1f" providerId="LiveId" clId="{11958869-8AD4-4980-A030-78B557877659}" dt="2018-10-08T10:58:56.301" v="1141" actId="1076"/>
          <ac:spMkLst>
            <pc:docMk/>
            <pc:sldMk cId="3069641357" sldId="287"/>
            <ac:spMk id="4" creationId="{863DF8A5-AEDD-4FA8-8C4E-6445A08F94D1}"/>
          </ac:spMkLst>
        </pc:spChg>
        <pc:spChg chg="del">
          <ac:chgData name="Rob Sewell" userId="c802df42025d5e1f" providerId="LiveId" clId="{11958869-8AD4-4980-A030-78B557877659}" dt="2018-10-08T10:50:29.322" v="705" actId="478"/>
          <ac:spMkLst>
            <pc:docMk/>
            <pc:sldMk cId="3069641357" sldId="287"/>
            <ac:spMk id="5" creationId="{9F629D15-B5F2-4AA5-8FBB-5774451794B9}"/>
          </ac:spMkLst>
        </pc:spChg>
      </pc:sldChg>
      <pc:sldChg chg="delSp modSp add modTransition">
        <pc:chgData name="Rob Sewell" userId="c802df42025d5e1f" providerId="LiveId" clId="{11958869-8AD4-4980-A030-78B557877659}" dt="2018-10-08T10:57:17.443" v="1127"/>
        <pc:sldMkLst>
          <pc:docMk/>
          <pc:sldMk cId="3763191804" sldId="288"/>
        </pc:sldMkLst>
        <pc:spChg chg="mod">
          <ac:chgData name="Rob Sewell" userId="c802df42025d5e1f" providerId="LiveId" clId="{11958869-8AD4-4980-A030-78B557877659}" dt="2018-10-08T10:52:33.407" v="758" actId="1076"/>
          <ac:spMkLst>
            <pc:docMk/>
            <pc:sldMk cId="3763191804" sldId="288"/>
            <ac:spMk id="2" creationId="{7EB9BCEF-6175-4C47-9EE8-8BA4FBAB5896}"/>
          </ac:spMkLst>
        </pc:spChg>
        <pc:spChg chg="del mod">
          <ac:chgData name="Rob Sewell" userId="c802df42025d5e1f" providerId="LiveId" clId="{11958869-8AD4-4980-A030-78B557877659}" dt="2018-10-08T10:52:20.825" v="755" actId="478"/>
          <ac:spMkLst>
            <pc:docMk/>
            <pc:sldMk cId="3763191804" sldId="288"/>
            <ac:spMk id="4" creationId="{863DF8A5-AEDD-4FA8-8C4E-6445A08F94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FAEFE-116C-4B5E-98E8-31DC97E2F43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2D046-5677-4CE1-B613-A70C4A599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94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 of Him and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0E23C-15A9-4F52-97FC-841D7BEDE3D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938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onderwer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FE3048B-0670-49D9-BDC7-CC3A61FA8A54}"/>
              </a:ext>
            </a:extLst>
          </p:cNvPr>
          <p:cNvSpPr/>
          <p:nvPr userDrawn="1"/>
        </p:nvSpPr>
        <p:spPr>
          <a:xfrm>
            <a:off x="9076457" y="5271163"/>
            <a:ext cx="2260023" cy="677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 dirty="0"/>
              <a:t>--Onderwerp presentatie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bewerken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16/10/2018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8EB8210-1886-4285-AC2E-4080F9D983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642890"/>
            <a:ext cx="1920240" cy="18958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0" y="5297977"/>
            <a:ext cx="1293628" cy="646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311" y="5308615"/>
            <a:ext cx="1455332" cy="6468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10" y="5297977"/>
            <a:ext cx="1706895" cy="6443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10" y="6069013"/>
            <a:ext cx="693331" cy="641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14" y="5262278"/>
            <a:ext cx="2197727" cy="21977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D47C57-CD95-467E-8AE4-7E1A4D1CB6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794" y="6069013"/>
            <a:ext cx="1905313" cy="64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65C30F-00D7-4244-8F33-6A0E4F6ACB2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50" y="5301193"/>
            <a:ext cx="1555200" cy="64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2D26F0-EE96-4E63-8820-FE8A7B34A5D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34" y="5414203"/>
            <a:ext cx="2170800" cy="4327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5B036BE-6C8E-4400-BC74-4A755817CA9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34" y="5286749"/>
            <a:ext cx="1742779" cy="64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14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QLUG-Vergelijking + subtite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A7EDC-86E0-4EC0-AEE9-F2877AD9F6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7BA2386-A68A-45E1-A1DC-8CA7486CEB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E6331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Subtitel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F072F0-AE02-49B6-8A4F-E3763A3BC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5FBFB9-7917-4841-B205-88C3BCC2D3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E6331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Subtitel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93051D3-F642-40E0-9DFB-BA10347F2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3pPr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296F312-9B53-43A9-B2C6-5A7FAA14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16/10/2018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7048123-CE8A-4EF1-9FF6-490B3B61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91A1B40-58F2-4307-A1D1-061BC973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50871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QLUG-Alleen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04E84-D48C-4304-A629-AE3B6361A8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1AC837B-8BD4-4012-A95D-520401090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D991490-E514-45A0-A382-B218A34A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120169E-4A0D-4B0E-8086-767AFC69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155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QLUG-Lee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43340B5-BFBA-4C67-A2F5-C24CE52D4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16/10/2018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D462919-4E93-4C5C-9D36-7ADB243BB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A845E61-5755-4E3F-9DFB-5EE872EB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4045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QLUG-Inhoud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1641C-7703-411C-A705-3370D3318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A90F13-E4AE-4CD6-80D5-357C4073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41BC2E3-C3CC-40B6-8AD5-59C50E467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5852C4-9CCC-49E1-942D-9BF17ED9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937A506-DCA0-4E95-9F4F-30FB1E5C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58F8163-1BBC-49EA-90EA-D5E72300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6589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QLUG-Afbeelding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30BDB-5EA1-46C6-AC37-6868951176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D41126D-7F11-4EF4-9EF4-2C0278A9A3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370AEE-BF21-496D-9261-EE2731F42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B9561F8-3425-4D2F-B248-9C8BC9FAF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BCE5A5B-CC74-4DBA-B0D4-595F617C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FB9E6F6-3A87-4A5B-9908-998939F6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1589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SQLUG-Titel en verticale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86C50-10CF-44FC-BFBB-3FD042C8C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94EB714-6EED-4849-ACB6-A4BBB534D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86B5729-AD4A-4D39-B855-8DB7F2C8F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89A902-0983-4E76-95B5-F72744EC3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948F5E-D517-40CC-83BE-CEB95158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0782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QLUG-Verticale titel en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0B3BB89-DFED-42AE-B3E9-F54CA76DB30A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A25085-C228-46CE-879B-5603E0C97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7FB4977-989D-416F-9B06-DD77F9C1D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A8C7273-3C68-4125-BFDC-78C9475FD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189EA04-EDCF-4FCF-A431-914D410E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0262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LUG-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E9B268C6-746C-4F34-90CE-2E3779E6BB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99284" y="3912040"/>
            <a:ext cx="3593432" cy="2054043"/>
          </a:xfrm>
          <a:ln>
            <a:noFill/>
          </a:ln>
        </p:spPr>
        <p:txBody>
          <a:bodyPr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Adres, website, telefoonnummer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5B3AD7A-3F49-43B4-84AB-EE9A4E1C25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1158617"/>
            <a:ext cx="1920240" cy="189585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AD6FB26-D799-4AFB-A402-2AFD790701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3295734"/>
            <a:ext cx="1920240" cy="3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788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DC455-3C72-40B5-BCDC-89A3ADE3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E7770-E228-46D2-BF75-9A2079EC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572AF-6B2D-4084-ADF8-791DAB00A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0312D-050A-4213-9B1A-76FC13855043}" type="datetimeFigureOut">
              <a:rPr lang="en-GB" smtClean="0"/>
              <a:t>16/10/2018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BC3F4-C538-4562-99B4-C78DA3E1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88D9-3434-46A8-843F-0DB946B3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50CF6-0B24-4EA4-B57A-0AD74D4B35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47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 + logo-grij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 dirty="0"/>
              <a:t>--Onderwerp presentatie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E6331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bewerken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CDC92E8-F049-408F-9958-94DAD7B64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23" y="1895244"/>
            <a:ext cx="312115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47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 + logo-roo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 dirty="0"/>
              <a:t>--Onderwerp presentatie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bewerken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CDC92E8-F049-408F-9958-94DAD7B64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23" y="1895244"/>
            <a:ext cx="312115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14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-grij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E6331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bewerken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D3DE72A-AD23-4577-B803-7A21F0EFAF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51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-roo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bewerken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450B78A-8767-4807-B193-31EF6ED835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94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QLUG-Hoofdstu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7916A6-7344-4100-B55B-B51B5C4D4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2C3EE1-97A9-4CB9-A2F9-D878938692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E633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Subtitel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E16671-BDB9-4C2F-B7DF-2A2073F95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B739908-86E9-4753-822A-43FFE0AC9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0C2DA8-A2E9-49E3-AEF8-35194521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9412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LUG-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B3685-8765-4367-B571-7B1BFAE33C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27257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937A64-B2ED-477E-A45A-5DFDCE766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7173"/>
            <a:ext cx="10515600" cy="385979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B45FF94-8CFD-4AF6-AA51-6FCE2456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677E5D-9616-4450-826D-71B5A967E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54A1770-56EE-4866-B794-900DC879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525188F4-EFAE-4F7B-9F66-1CF7CC9F42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497012"/>
            <a:ext cx="10515600" cy="716251"/>
          </a:xfrm>
        </p:spPr>
        <p:txBody>
          <a:bodyPr/>
          <a:lstStyle>
            <a:lvl1pPr marL="0" indent="0">
              <a:buNone/>
              <a:defRPr b="1">
                <a:solidFill>
                  <a:srgbClr val="E63312"/>
                </a:solidFill>
              </a:defRPr>
            </a:lvl1pPr>
          </a:lstStyle>
          <a:p>
            <a:pPr lvl="0"/>
            <a:r>
              <a:rPr lang="nl-BE" dirty="0"/>
              <a:t>Subtitel bewerken</a:t>
            </a:r>
          </a:p>
        </p:txBody>
      </p:sp>
    </p:spTree>
    <p:extLst>
      <p:ext uri="{BB962C8B-B14F-4D97-AF65-F5344CB8AC3E}">
        <p14:creationId xmlns:p14="http://schemas.microsoft.com/office/powerpoint/2010/main" val="211108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LUG-Tekst + afbeeld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5BFF2-FD53-4691-B365-11BE29F6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2200" y="365125"/>
            <a:ext cx="5181600" cy="1325563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CDE9E76-A00E-445E-AA90-7E95130E0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86025"/>
            <a:ext cx="5181600" cy="36909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C3A3007-958F-4653-97CA-91A3DAE8F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ADB935-DC55-4558-BC6E-5055A93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435F01B-82E9-475E-BD70-11B53AA7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416143FB-0716-4026-B2B7-8C13CBCC9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6598"/>
            <a:ext cx="5472771" cy="6864597"/>
          </a:xfrm>
          <a:custGeom>
            <a:avLst/>
            <a:gdLst>
              <a:gd name="connsiteX0" fmla="*/ 0 w 4966636"/>
              <a:gd name="connsiteY0" fmla="*/ 0 h 6858000"/>
              <a:gd name="connsiteX1" fmla="*/ 4966636 w 4966636"/>
              <a:gd name="connsiteY1" fmla="*/ 0 h 6858000"/>
              <a:gd name="connsiteX2" fmla="*/ 4966636 w 4966636"/>
              <a:gd name="connsiteY2" fmla="*/ 6858000 h 6858000"/>
              <a:gd name="connsiteX3" fmla="*/ 0 w 4966636"/>
              <a:gd name="connsiteY3" fmla="*/ 6858000 h 6858000"/>
              <a:gd name="connsiteX4" fmla="*/ 0 w 4966636"/>
              <a:gd name="connsiteY4" fmla="*/ 0 h 6858000"/>
              <a:gd name="connsiteX0" fmla="*/ 0 w 4966636"/>
              <a:gd name="connsiteY0" fmla="*/ 0 h 6858000"/>
              <a:gd name="connsiteX1" fmla="*/ 4966636 w 4966636"/>
              <a:gd name="connsiteY1" fmla="*/ 0 h 6858000"/>
              <a:gd name="connsiteX2" fmla="*/ 4088812 w 4966636"/>
              <a:gd name="connsiteY2" fmla="*/ 6845808 h 6858000"/>
              <a:gd name="connsiteX3" fmla="*/ 0 w 4966636"/>
              <a:gd name="connsiteY3" fmla="*/ 6858000 h 6858000"/>
              <a:gd name="connsiteX4" fmla="*/ 0 w 4966636"/>
              <a:gd name="connsiteY4" fmla="*/ 0 h 6858000"/>
              <a:gd name="connsiteX0" fmla="*/ 0 w 5466508"/>
              <a:gd name="connsiteY0" fmla="*/ 0 h 6858000"/>
              <a:gd name="connsiteX1" fmla="*/ 5466508 w 5466508"/>
              <a:gd name="connsiteY1" fmla="*/ 12192 h 6858000"/>
              <a:gd name="connsiteX2" fmla="*/ 4088812 w 5466508"/>
              <a:gd name="connsiteY2" fmla="*/ 6845808 h 6858000"/>
              <a:gd name="connsiteX3" fmla="*/ 0 w 5466508"/>
              <a:gd name="connsiteY3" fmla="*/ 6858000 h 6858000"/>
              <a:gd name="connsiteX4" fmla="*/ 0 w 5466508"/>
              <a:gd name="connsiteY4" fmla="*/ 0 h 6858000"/>
              <a:gd name="connsiteX0" fmla="*/ 0 w 5472771"/>
              <a:gd name="connsiteY0" fmla="*/ 6597 h 6864597"/>
              <a:gd name="connsiteX1" fmla="*/ 5472771 w 5472771"/>
              <a:gd name="connsiteY1" fmla="*/ 0 h 6864597"/>
              <a:gd name="connsiteX2" fmla="*/ 4088812 w 5472771"/>
              <a:gd name="connsiteY2" fmla="*/ 6852405 h 6864597"/>
              <a:gd name="connsiteX3" fmla="*/ 0 w 5472771"/>
              <a:gd name="connsiteY3" fmla="*/ 6864597 h 6864597"/>
              <a:gd name="connsiteX4" fmla="*/ 0 w 5472771"/>
              <a:gd name="connsiteY4" fmla="*/ 6597 h 6864597"/>
              <a:gd name="connsiteX0" fmla="*/ 0 w 5472771"/>
              <a:gd name="connsiteY0" fmla="*/ 6597 h 6864597"/>
              <a:gd name="connsiteX1" fmla="*/ 5472771 w 5472771"/>
              <a:gd name="connsiteY1" fmla="*/ 0 h 6864597"/>
              <a:gd name="connsiteX2" fmla="*/ 4088812 w 5472771"/>
              <a:gd name="connsiteY2" fmla="*/ 6852405 h 6864597"/>
              <a:gd name="connsiteX3" fmla="*/ 0 w 5472771"/>
              <a:gd name="connsiteY3" fmla="*/ 6864597 h 6864597"/>
              <a:gd name="connsiteX4" fmla="*/ 0 w 5472771"/>
              <a:gd name="connsiteY4" fmla="*/ 6597 h 686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2771" h="6864597">
                <a:moveTo>
                  <a:pt x="0" y="6597"/>
                </a:moveTo>
                <a:cubicBezTo>
                  <a:pt x="1824257" y="4398"/>
                  <a:pt x="95689" y="11724"/>
                  <a:pt x="5472771" y="0"/>
                </a:cubicBezTo>
                <a:lnTo>
                  <a:pt x="4088812" y="6852405"/>
                </a:lnTo>
                <a:lnTo>
                  <a:pt x="0" y="6864597"/>
                </a:lnTo>
                <a:lnTo>
                  <a:pt x="0" y="6597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Tijdelijke aanduiding voor tekst 10">
            <a:extLst>
              <a:ext uri="{FF2B5EF4-FFF2-40B4-BE49-F238E27FC236}">
                <a16:creationId xmlns:a16="http://schemas.microsoft.com/office/drawing/2014/main" id="{D3F5FBCA-DCDC-42F1-93CF-FC17F13651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1828800"/>
            <a:ext cx="5181600" cy="519113"/>
          </a:xfrm>
        </p:spPr>
        <p:txBody>
          <a:bodyPr/>
          <a:lstStyle>
            <a:lvl1pPr marL="0" indent="0">
              <a:buNone/>
              <a:defRPr b="1">
                <a:solidFill>
                  <a:srgbClr val="E6331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Tx/>
              <a:tabLst/>
              <a:defRPr/>
            </a:pPr>
            <a:r>
              <a:rPr lang="nl-NL" dirty="0"/>
              <a:t>Subtitel bewerken</a:t>
            </a:r>
          </a:p>
        </p:txBody>
      </p:sp>
    </p:spTree>
    <p:extLst>
      <p:ext uri="{BB962C8B-B14F-4D97-AF65-F5344CB8AC3E}">
        <p14:creationId xmlns:p14="http://schemas.microsoft.com/office/powerpoint/2010/main" val="99348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QLUG-Vergelijk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5BFF2-FD53-4691-B365-11BE29F6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B96184-270C-45AF-8471-EADCC735B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CDE9E76-A00E-445E-AA90-7E95130E0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C3A3007-958F-4653-97CA-91A3DAE8F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16/10/2018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ADB935-DC55-4558-BC6E-5055A93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435F01B-82E9-475E-BD70-11B53AA7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034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EDE65E2-74F3-4F47-932B-15F0981B7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15DB231-16CF-484F-8A41-E75333264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0"/>
            <a:r>
              <a:rPr lang="nl-NL" dirty="0"/>
              <a:t>Tweede niveau</a:t>
            </a:r>
          </a:p>
          <a:p>
            <a:pPr lvl="0"/>
            <a:r>
              <a:rPr lang="nl-NL" dirty="0"/>
              <a:t>Derde niveau</a:t>
            </a:r>
          </a:p>
          <a:p>
            <a:pPr lvl="0"/>
            <a:r>
              <a:rPr lang="nl-NL" dirty="0"/>
              <a:t>Vierde niveau</a:t>
            </a:r>
          </a:p>
          <a:p>
            <a:pPr lvl="0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B705C0-2772-478F-8B54-73F8734D8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0000"/>
            <a:ext cx="2743200" cy="331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32B761D9-E960-4C97-B008-B6DF9DA2CA7C}" type="datetimeFigureOut">
              <a:rPr lang="nl-BE" smtClean="0"/>
              <a:pPr/>
              <a:t>16/10/2018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BD61B26-6252-4026-BA13-12A533BEC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0000"/>
            <a:ext cx="4114800" cy="331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F1E477-A1B3-4413-9D34-85AFD9474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0400" y="6390000"/>
            <a:ext cx="651600" cy="331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7F82EA71-94FC-4E91-BF00-FC3B2CACB525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6005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51" r:id="rId6"/>
    <p:sldLayoutId id="2147483650" r:id="rId7"/>
    <p:sldLayoutId id="2147483666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5" r:id="rId17"/>
    <p:sldLayoutId id="214748366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pace Mono" panose="02000509040000020004" pitchFamily="49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bg1"/>
        </a:buClr>
        <a:buFont typeface="Coo Hew" pitchFamily="2" charset="0"/>
        <a:buChar char="×"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58408E-9AD5-4936-9C31-A5DC67BAE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94649"/>
            <a:ext cx="9144000" cy="1101600"/>
          </a:xfrm>
        </p:spPr>
        <p:txBody>
          <a:bodyPr>
            <a:normAutofit fontScale="90000"/>
          </a:bodyPr>
          <a:lstStyle/>
          <a:p>
            <a:r>
              <a:rPr lang="en-GB" dirty="0"/>
              <a:t>How Can You Do CI/CD with SQL Databases using AKS and ACR and VSTS?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4FB058E-6DC9-4E3F-8988-709D44B218AB}"/>
              </a:ext>
            </a:extLst>
          </p:cNvPr>
          <p:cNvSpPr txBox="1"/>
          <p:nvPr/>
        </p:nvSpPr>
        <p:spPr>
          <a:xfrm>
            <a:off x="-5755071" y="0"/>
            <a:ext cx="5145471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BE" b="1" u="sng" dirty="0"/>
              <a:t>RICHTLIJNEN HUISSTIJL</a:t>
            </a:r>
          </a:p>
          <a:p>
            <a:endParaRPr lang="nl-BE" dirty="0"/>
          </a:p>
          <a:p>
            <a:r>
              <a:rPr lang="nl-BE" dirty="0"/>
              <a:t>Gelieve te controleren of het juiste font wordt weergegeven: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Work</a:t>
            </a:r>
            <a:r>
              <a:rPr lang="nl-BE" dirty="0"/>
              <a:t> Sans voor lopende tekst en subtitels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Space Mono voor hoofdtitels</a:t>
            </a:r>
          </a:p>
          <a:p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F4ADFEF-DBD2-43D5-8623-F137FEACC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5071" y="1923752"/>
            <a:ext cx="5145471" cy="2917233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63E596C5-4D6F-4186-9384-131AF645872E}"/>
              </a:ext>
            </a:extLst>
          </p:cNvPr>
          <p:cNvSpPr txBox="1"/>
          <p:nvPr/>
        </p:nvSpPr>
        <p:spPr>
          <a:xfrm>
            <a:off x="-5755071" y="5201714"/>
            <a:ext cx="5145471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BE" dirty="0"/>
              <a:t>Voor hoofdtitels komen steeds twee liggende streepjes!</a:t>
            </a:r>
          </a:p>
          <a:p>
            <a:endParaRPr lang="nl-BE" dirty="0"/>
          </a:p>
          <a:p>
            <a:r>
              <a:rPr lang="nl-BE" dirty="0"/>
              <a:t>Bij nieuwe dia’s moeten </a:t>
            </a:r>
            <a:r>
              <a:rPr lang="nl-BE" dirty="0" err="1"/>
              <a:t>dianummers</a:t>
            </a:r>
            <a:r>
              <a:rPr lang="nl-BE" dirty="0"/>
              <a:t> (eveneens vooraf gegaan door twee liggende streepjes) nog ingevoegd worden. Dat kan onder invoegen &gt; tekst &gt; </a:t>
            </a:r>
            <a:r>
              <a:rPr lang="nl-BE" dirty="0" err="1"/>
              <a:t>dianummer</a:t>
            </a:r>
            <a:r>
              <a:rPr lang="nl-BE" dirty="0"/>
              <a:t>. Daar kan je ook de eventuele voettekst wijzigen.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3D925BF-ABD5-4DAE-9879-2C1BFC6F8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5071" y="7501434"/>
            <a:ext cx="5145471" cy="272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9656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the 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29D15-B5F2-4AA5-8FBB-5774451794B9}"/>
              </a:ext>
            </a:extLst>
          </p:cNvPr>
          <p:cNvSpPr/>
          <p:nvPr/>
        </p:nvSpPr>
        <p:spPr>
          <a:xfrm>
            <a:off x="1474470" y="1829624"/>
            <a:ext cx="9243060" cy="4262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Restore the database onto the image</a:t>
            </a:r>
          </a:p>
          <a:p>
            <a:endParaRPr lang="en-GB" sz="1100" dirty="0">
              <a:solidFill>
                <a:schemeClr val="bg1"/>
              </a:solidFill>
            </a:endParaRPr>
          </a:p>
          <a:p>
            <a:r>
              <a:rPr lang="en-GB" sz="3200" dirty="0">
                <a:solidFill>
                  <a:schemeClr val="bg1"/>
                </a:solidFill>
                <a:highlight>
                  <a:srgbClr val="000080"/>
                </a:highlight>
              </a:rPr>
              <a:t>$</a:t>
            </a:r>
            <a:r>
              <a:rPr lang="en-GB" sz="3200" dirty="0" err="1">
                <a:solidFill>
                  <a:schemeClr val="bg1"/>
                </a:solidFill>
                <a:highlight>
                  <a:srgbClr val="000080"/>
                </a:highlight>
              </a:rPr>
              <a:t>restoreDbaDatabaseSplat</a:t>
            </a:r>
            <a:r>
              <a:rPr lang="en-GB" sz="3200" dirty="0">
                <a:solidFill>
                  <a:schemeClr val="bg1"/>
                </a:solidFill>
                <a:highlight>
                  <a:srgbClr val="000080"/>
                </a:highlight>
              </a:rPr>
              <a:t> = @{</a:t>
            </a:r>
          </a:p>
          <a:p>
            <a:r>
              <a:rPr lang="en-GB" sz="3200" dirty="0" err="1">
                <a:solidFill>
                  <a:schemeClr val="bg1"/>
                </a:solidFill>
                <a:highlight>
                  <a:srgbClr val="000080"/>
                </a:highlight>
              </a:rPr>
              <a:t>SqlCredential</a:t>
            </a:r>
            <a:r>
              <a:rPr lang="en-GB" sz="3200" dirty="0">
                <a:solidFill>
                  <a:schemeClr val="bg1"/>
                </a:solidFill>
                <a:highlight>
                  <a:srgbClr val="000080"/>
                </a:highlight>
              </a:rPr>
              <a:t> = $cred</a:t>
            </a:r>
          </a:p>
          <a:p>
            <a:r>
              <a:rPr lang="en-GB" sz="3200" dirty="0">
                <a:solidFill>
                  <a:schemeClr val="bg1"/>
                </a:solidFill>
                <a:highlight>
                  <a:srgbClr val="000080"/>
                </a:highlight>
              </a:rPr>
              <a:t>Path = '/var/opt/</a:t>
            </a:r>
            <a:r>
              <a:rPr lang="en-GB" sz="3200" dirty="0" err="1">
                <a:solidFill>
                  <a:schemeClr val="bg1"/>
                </a:solidFill>
                <a:highlight>
                  <a:srgbClr val="000080"/>
                </a:highlight>
              </a:rPr>
              <a:t>mssql</a:t>
            </a:r>
            <a:r>
              <a:rPr lang="en-GB" sz="3200" dirty="0">
                <a:solidFill>
                  <a:schemeClr val="bg1"/>
                </a:solidFill>
                <a:highlight>
                  <a:srgbClr val="000080"/>
                </a:highlight>
              </a:rPr>
              <a:t>/data/backup/</a:t>
            </a:r>
            <a:r>
              <a:rPr lang="en-GB" sz="3200" dirty="0" err="1">
                <a:solidFill>
                  <a:schemeClr val="bg1"/>
                </a:solidFill>
                <a:highlight>
                  <a:srgbClr val="000080"/>
                </a:highlight>
              </a:rPr>
              <a:t>BACKUPFILE.bak</a:t>
            </a:r>
            <a:r>
              <a:rPr lang="en-GB" sz="3200" dirty="0">
                <a:solidFill>
                  <a:schemeClr val="bg1"/>
                </a:solidFill>
                <a:highlight>
                  <a:srgbClr val="000080"/>
                </a:highlight>
              </a:rPr>
              <a:t>'</a:t>
            </a:r>
          </a:p>
          <a:p>
            <a:r>
              <a:rPr lang="en-GB" sz="3200" dirty="0" err="1">
                <a:solidFill>
                  <a:schemeClr val="bg1"/>
                </a:solidFill>
                <a:highlight>
                  <a:srgbClr val="000080"/>
                </a:highlight>
              </a:rPr>
              <a:t>SqlInstance</a:t>
            </a:r>
            <a:r>
              <a:rPr lang="en-GB" sz="3200" dirty="0">
                <a:solidFill>
                  <a:schemeClr val="bg1"/>
                </a:solidFill>
                <a:highlight>
                  <a:srgbClr val="000080"/>
                </a:highlight>
              </a:rPr>
              <a:t> = 'localhost,15788'</a:t>
            </a:r>
          </a:p>
          <a:p>
            <a:r>
              <a:rPr lang="en-GB" sz="3200" dirty="0" err="1">
                <a:solidFill>
                  <a:schemeClr val="bg1"/>
                </a:solidFill>
                <a:highlight>
                  <a:srgbClr val="000080"/>
                </a:highlight>
              </a:rPr>
              <a:t>useDestinationDefaultDirectories</a:t>
            </a:r>
            <a:r>
              <a:rPr lang="en-GB" sz="3200" dirty="0">
                <a:solidFill>
                  <a:schemeClr val="bg1"/>
                </a:solidFill>
                <a:highlight>
                  <a:srgbClr val="000080"/>
                </a:highlight>
              </a:rPr>
              <a:t> = $true</a:t>
            </a:r>
          </a:p>
          <a:p>
            <a:r>
              <a:rPr lang="en-GB" sz="3200" dirty="0">
                <a:solidFill>
                  <a:schemeClr val="bg1"/>
                </a:solidFill>
                <a:highlight>
                  <a:srgbClr val="000080"/>
                </a:highlight>
              </a:rPr>
              <a:t>}</a:t>
            </a:r>
          </a:p>
          <a:p>
            <a:r>
              <a:rPr lang="en-GB" sz="3200" dirty="0">
                <a:solidFill>
                  <a:schemeClr val="bg1"/>
                </a:solidFill>
                <a:highlight>
                  <a:srgbClr val="000080"/>
                </a:highlight>
              </a:rPr>
              <a:t>Restore-</a:t>
            </a:r>
            <a:r>
              <a:rPr lang="en-GB" sz="3200" dirty="0" err="1">
                <a:solidFill>
                  <a:schemeClr val="bg1"/>
                </a:solidFill>
                <a:highlight>
                  <a:srgbClr val="000080"/>
                </a:highlight>
              </a:rPr>
              <a:t>DbaDatabase</a:t>
            </a:r>
            <a:r>
              <a:rPr lang="en-GB" sz="3200" dirty="0">
                <a:solidFill>
                  <a:schemeClr val="bg1"/>
                </a:solidFill>
                <a:highlight>
                  <a:srgbClr val="000080"/>
                </a:highlight>
              </a:rPr>
              <a:t> @</a:t>
            </a:r>
            <a:r>
              <a:rPr lang="en-GB" sz="3200" dirty="0" err="1">
                <a:solidFill>
                  <a:schemeClr val="bg1"/>
                </a:solidFill>
                <a:highlight>
                  <a:srgbClr val="000080"/>
                </a:highlight>
              </a:rPr>
              <a:t>restoreDbaDatabaseSplat</a:t>
            </a:r>
            <a:endParaRPr lang="en-GB" sz="32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0F8F26-3AE6-400B-AE4E-8C418D5D3DD0}"/>
              </a:ext>
            </a:extLst>
          </p:cNvPr>
          <p:cNvSpPr txBox="1"/>
          <p:nvPr/>
        </p:nvSpPr>
        <p:spPr>
          <a:xfrm>
            <a:off x="4991100" y="6231265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dbatools.io</a:t>
            </a:r>
          </a:p>
        </p:txBody>
      </p:sp>
    </p:spTree>
    <p:extLst>
      <p:ext uri="{BB962C8B-B14F-4D97-AF65-F5344CB8AC3E}">
        <p14:creationId xmlns:p14="http://schemas.microsoft.com/office/powerpoint/2010/main" val="215683577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Push to the ACR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29D15-B5F2-4AA5-8FBB-5774451794B9}"/>
              </a:ext>
            </a:extLst>
          </p:cNvPr>
          <p:cNvSpPr/>
          <p:nvPr/>
        </p:nvSpPr>
        <p:spPr>
          <a:xfrm>
            <a:off x="2388870" y="1746796"/>
            <a:ext cx="741426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Stop the container</a:t>
            </a:r>
          </a:p>
          <a:p>
            <a:br>
              <a:rPr lang="en-GB" sz="3600" dirty="0"/>
            </a:br>
            <a: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</a:rPr>
              <a:t>Docker stop 2017</a:t>
            </a:r>
          </a:p>
          <a:p>
            <a:endParaRPr lang="en-GB" sz="3600" dirty="0"/>
          </a:p>
          <a:p>
            <a:r>
              <a:rPr lang="en-GB" sz="3600" dirty="0"/>
              <a:t>Create the image</a:t>
            </a:r>
          </a:p>
          <a:p>
            <a:endParaRPr lang="en-GB" sz="3600" dirty="0"/>
          </a:p>
          <a:p>
            <a: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</a:rPr>
              <a:t>Docker commit 2017 </a:t>
            </a:r>
            <a:r>
              <a:rPr lang="en-GB" sz="3600" dirty="0" err="1">
                <a:solidFill>
                  <a:schemeClr val="bg1"/>
                </a:solidFill>
                <a:highlight>
                  <a:srgbClr val="000000"/>
                </a:highlight>
              </a:rPr>
              <a:t>bearddevimage</a:t>
            </a:r>
            <a:endParaRPr lang="en-GB" sz="3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4392105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Push to the ACR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3DF8A5-AEDD-4FA8-8C4E-6445A08F94D1}"/>
              </a:ext>
            </a:extLst>
          </p:cNvPr>
          <p:cNvSpPr/>
          <p:nvPr/>
        </p:nvSpPr>
        <p:spPr>
          <a:xfrm>
            <a:off x="883920" y="1690688"/>
            <a:ext cx="104241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Login to ACR</a:t>
            </a:r>
            <a:br>
              <a:rPr lang="en-GB" sz="3600" dirty="0"/>
            </a:br>
            <a:endParaRPr lang="en-GB" sz="3600" dirty="0"/>
          </a:p>
          <a:p>
            <a:r>
              <a:rPr lang="en-GB" sz="3600" dirty="0" err="1">
                <a:solidFill>
                  <a:schemeClr val="bg1"/>
                </a:solidFill>
                <a:highlight>
                  <a:srgbClr val="000000"/>
                </a:highlight>
              </a:rPr>
              <a:t>az</a:t>
            </a:r>
            <a: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</a:rPr>
              <a:t> </a:t>
            </a:r>
            <a:r>
              <a:rPr lang="en-GB" sz="3600" dirty="0" err="1">
                <a:solidFill>
                  <a:schemeClr val="bg1"/>
                </a:solidFill>
                <a:highlight>
                  <a:srgbClr val="000000"/>
                </a:highlight>
              </a:rPr>
              <a:t>acr</a:t>
            </a:r>
            <a: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</a:rPr>
              <a:t> login --name </a:t>
            </a:r>
            <a:r>
              <a:rPr lang="en-GB" sz="3600" dirty="0" err="1">
                <a:solidFill>
                  <a:schemeClr val="bg1"/>
                </a:solidFill>
                <a:highlight>
                  <a:srgbClr val="000000"/>
                </a:highlight>
              </a:rPr>
              <a:t>beardacr</a:t>
            </a:r>
            <a:b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endParaRPr lang="en-GB" sz="3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GB" sz="3600" dirty="0"/>
              <a:t>List the server name</a:t>
            </a:r>
            <a:br>
              <a:rPr lang="en-GB" sz="3600" dirty="0"/>
            </a:br>
            <a:endParaRPr lang="en-GB" sz="3600" dirty="0"/>
          </a:p>
          <a:p>
            <a:r>
              <a:rPr lang="en-GB" sz="3600" dirty="0" err="1">
                <a:solidFill>
                  <a:schemeClr val="bg1"/>
                </a:solidFill>
                <a:highlight>
                  <a:srgbClr val="000000"/>
                </a:highlight>
              </a:rPr>
              <a:t>az</a:t>
            </a:r>
            <a: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</a:rPr>
              <a:t> </a:t>
            </a:r>
            <a:r>
              <a:rPr lang="en-GB" sz="3600" dirty="0" err="1">
                <a:solidFill>
                  <a:schemeClr val="bg1"/>
                </a:solidFill>
                <a:highlight>
                  <a:srgbClr val="000000"/>
                </a:highlight>
              </a:rPr>
              <a:t>acr</a:t>
            </a:r>
            <a: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</a:rPr>
              <a:t> list --resource-group </a:t>
            </a:r>
            <a:r>
              <a:rPr lang="en-GB" sz="3600" dirty="0" err="1">
                <a:solidFill>
                  <a:schemeClr val="bg1"/>
                </a:solidFill>
                <a:highlight>
                  <a:srgbClr val="000000"/>
                </a:highlight>
              </a:rPr>
              <a:t>beardkubes</a:t>
            </a:r>
            <a: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</a:rPr>
              <a:t> --query "[].{</a:t>
            </a:r>
            <a:r>
              <a:rPr lang="en-GB" sz="3600" dirty="0" err="1">
                <a:solidFill>
                  <a:schemeClr val="bg1"/>
                </a:solidFill>
                <a:highlight>
                  <a:srgbClr val="000000"/>
                </a:highlight>
              </a:rPr>
              <a:t>acrLoginServer:loginServer</a:t>
            </a:r>
            <a: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</a:rPr>
              <a:t>}" --output table</a:t>
            </a:r>
          </a:p>
        </p:txBody>
      </p:sp>
    </p:spTree>
    <p:extLst>
      <p:ext uri="{BB962C8B-B14F-4D97-AF65-F5344CB8AC3E}">
        <p14:creationId xmlns:p14="http://schemas.microsoft.com/office/powerpoint/2010/main" val="306964135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Push to the ACR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B9BCEF-6175-4C47-9EE8-8BA4FBAB5896}"/>
              </a:ext>
            </a:extLst>
          </p:cNvPr>
          <p:cNvSpPr/>
          <p:nvPr/>
        </p:nvSpPr>
        <p:spPr>
          <a:xfrm>
            <a:off x="358140" y="2154585"/>
            <a:ext cx="117729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/>
              <a:t>Tag the image</a:t>
            </a:r>
            <a:br>
              <a:rPr lang="en-GB" sz="3200" dirty="0"/>
            </a:br>
            <a:endParaRPr lang="en-GB" sz="3200" dirty="0"/>
          </a:p>
          <a:p>
            <a:r>
              <a:rPr lang="en-GB" sz="3200" dirty="0">
                <a:solidFill>
                  <a:schemeClr val="bg1"/>
                </a:solidFill>
                <a:highlight>
                  <a:srgbClr val="000000"/>
                </a:highlight>
              </a:rPr>
              <a:t>docker tag </a:t>
            </a:r>
            <a:r>
              <a:rPr lang="en-GB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bearddevimage</a:t>
            </a:r>
            <a:r>
              <a:rPr lang="en-GB" sz="3200" dirty="0">
                <a:solidFill>
                  <a:schemeClr val="bg1"/>
                </a:solidFill>
                <a:highlight>
                  <a:srgbClr val="000000"/>
                </a:highlight>
              </a:rPr>
              <a:t> beardacr.azurecr.io/</a:t>
            </a:r>
            <a:r>
              <a:rPr lang="en-GB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bearddevimage:latest</a:t>
            </a:r>
            <a:r>
              <a:rPr lang="en-GB" sz="3200" dirty="0"/>
              <a:t> </a:t>
            </a:r>
          </a:p>
          <a:p>
            <a:endParaRPr lang="en-GB" sz="3200" dirty="0"/>
          </a:p>
          <a:p>
            <a:r>
              <a:rPr lang="en-GB" sz="3200" dirty="0"/>
              <a:t>Push the image to ACR</a:t>
            </a:r>
            <a:br>
              <a:rPr lang="en-GB" sz="3200" dirty="0"/>
            </a:br>
            <a:endParaRPr lang="en-GB" sz="3200" dirty="0"/>
          </a:p>
          <a:p>
            <a:r>
              <a:rPr lang="en-GB" sz="3200" dirty="0">
                <a:solidFill>
                  <a:schemeClr val="bg1"/>
                </a:solidFill>
                <a:highlight>
                  <a:srgbClr val="000000"/>
                </a:highlight>
              </a:rPr>
              <a:t>docker push beardacr.azurecr.io/</a:t>
            </a:r>
            <a:r>
              <a:rPr lang="en-GB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bearddevimage:latest</a:t>
            </a:r>
            <a:endParaRPr lang="en-GB" sz="32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6319180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we are ready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29D15-B5F2-4AA5-8FBB-5774451794B9}"/>
              </a:ext>
            </a:extLst>
          </p:cNvPr>
          <p:cNvSpPr/>
          <p:nvPr/>
        </p:nvSpPr>
        <p:spPr>
          <a:xfrm>
            <a:off x="388620" y="1822996"/>
            <a:ext cx="1210818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/>
              <a:t>We have our Production database in a container which we can spin up in very small amount of time.</a:t>
            </a:r>
          </a:p>
          <a:p>
            <a:endParaRPr lang="en-GB" sz="3200" dirty="0"/>
          </a:p>
          <a:p>
            <a:r>
              <a:rPr lang="en-GB" sz="3200" dirty="0"/>
              <a:t>Our developers could use this for doing their development</a:t>
            </a:r>
          </a:p>
          <a:p>
            <a:endParaRPr lang="en-GB" sz="3200" dirty="0"/>
          </a:p>
          <a:p>
            <a:r>
              <a:rPr lang="en-GB" sz="3200" dirty="0"/>
              <a:t>We can build it into our Test process so that we know we are always using the latest version of our production database and adding the </a:t>
            </a:r>
            <a:r>
              <a:rPr lang="en-GB" sz="3200" dirty="0" err="1"/>
              <a:t>artifacts</a:t>
            </a:r>
            <a:r>
              <a:rPr lang="en-GB" sz="3200" dirty="0"/>
              <a:t> for our release</a:t>
            </a:r>
          </a:p>
          <a:p>
            <a:endParaRPr lang="en-GB" sz="2400" dirty="0"/>
          </a:p>
          <a:p>
            <a:br>
              <a:rPr lang="en-GB" dirty="0"/>
            </a:br>
            <a:endParaRPr lang="en-GB" sz="32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0147600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Kubernetes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9389E-32E8-4101-B0E8-560BE6136443}"/>
              </a:ext>
            </a:extLst>
          </p:cNvPr>
          <p:cNvSpPr/>
          <p:nvPr/>
        </p:nvSpPr>
        <p:spPr>
          <a:xfrm>
            <a:off x="1577340" y="2280196"/>
            <a:ext cx="97764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The name Kubernetes originates from Greek, meaning helmsman or pilot, and is the root of governor and cybernetic. </a:t>
            </a:r>
            <a:br>
              <a:rPr lang="en-GB" sz="3600" dirty="0"/>
            </a:br>
            <a:r>
              <a:rPr lang="en-GB" sz="3600" dirty="0"/>
              <a:t>K8s is an abbreviation derived by replacing the 8 letters “</a:t>
            </a:r>
            <a:r>
              <a:rPr lang="en-GB" sz="3600" dirty="0" err="1"/>
              <a:t>ubernete</a:t>
            </a:r>
            <a:r>
              <a:rPr lang="en-GB" sz="3600" dirty="0"/>
              <a:t>” with “8”.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69916-EB37-48A7-A33F-B6D835CB2AF9}"/>
              </a:ext>
            </a:extLst>
          </p:cNvPr>
          <p:cNvSpPr/>
          <p:nvPr/>
        </p:nvSpPr>
        <p:spPr>
          <a:xfrm>
            <a:off x="2948940" y="6308209"/>
            <a:ext cx="7033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https://kubernetes.io/docs/concepts/overview/what-is-kubernetes/</a:t>
            </a:r>
          </a:p>
        </p:txBody>
      </p:sp>
    </p:spTree>
    <p:extLst>
      <p:ext uri="{BB962C8B-B14F-4D97-AF65-F5344CB8AC3E}">
        <p14:creationId xmlns:p14="http://schemas.microsoft.com/office/powerpoint/2010/main" val="98636383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Kubernetes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B184A20-4EB0-4340-BE75-7E66DC767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6155" y="1784033"/>
            <a:ext cx="5423839" cy="41443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256F44-398B-46B4-8A0C-0636AEA9CB8D}"/>
              </a:ext>
            </a:extLst>
          </p:cNvPr>
          <p:cNvSpPr/>
          <p:nvPr/>
        </p:nvSpPr>
        <p:spPr>
          <a:xfrm>
            <a:off x="3040380" y="6308209"/>
            <a:ext cx="7033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https://kubernetes.io/docs/concepts/overview/what-is-kubernetes/</a:t>
            </a:r>
          </a:p>
        </p:txBody>
      </p:sp>
    </p:spTree>
    <p:extLst>
      <p:ext uri="{BB962C8B-B14F-4D97-AF65-F5344CB8AC3E}">
        <p14:creationId xmlns:p14="http://schemas.microsoft.com/office/powerpoint/2010/main" val="385132552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" y="1"/>
            <a:ext cx="12188825" cy="685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360" y="1772817"/>
            <a:ext cx="4868640" cy="529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cs typeface="Calibri Light"/>
              </a:rPr>
              <a:t>Just like Jimi Hendrix …</a:t>
            </a:r>
          </a:p>
          <a:p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cs typeface="Calibri"/>
                <a:hlinkClick r:id="rId3"/>
              </a:rPr>
              <a:t>session feedback forms</a:t>
            </a:r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"/>
            </a:endParaRPr>
          </a:p>
          <a:p>
            <a:endParaRPr lang="en-GB" dirty="0">
              <a:solidFill>
                <a:prstClr val="white"/>
              </a:solidFill>
              <a:latin typeface="Corbel"/>
            </a:endParaRPr>
          </a:p>
        </p:txBody>
      </p:sp>
      <p:pic>
        <p:nvPicPr>
          <p:cNvPr id="4" name="Picture 3" descr="A picture containing indoor, piece&#10;&#10;Description generated with high confidence">
            <a:extLst>
              <a:ext uri="{FF2B5EF4-FFF2-40B4-BE49-F238E27FC236}">
                <a16:creationId xmlns:a16="http://schemas.microsoft.com/office/drawing/2014/main" id="{A8B4EB1F-823D-49B8-A99F-B85653280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0" y="3620222"/>
            <a:ext cx="3230880" cy="32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0393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ertitel 3">
            <a:extLst>
              <a:ext uri="{FF2B5EF4-FFF2-40B4-BE49-F238E27FC236}">
                <a16:creationId xmlns:a16="http://schemas.microsoft.com/office/drawing/2014/main" id="{7596A80C-23A3-470C-B974-126268F0A2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6569953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B136B5E8-3DF2-4F4F-805D-CE512CCF5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F37F6A-9700-467C-83AA-0AC6D61084D6}"/>
              </a:ext>
            </a:extLst>
          </p:cNvPr>
          <p:cNvSpPr/>
          <p:nvPr/>
        </p:nvSpPr>
        <p:spPr>
          <a:xfrm>
            <a:off x="0" y="6442121"/>
            <a:ext cx="29506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2">
                    <a:lumMod val="90000"/>
                  </a:schemeClr>
                </a:solidFill>
              </a:rPr>
              <a:t>Photo by Vladislav </a:t>
            </a:r>
            <a:r>
              <a:rPr lang="en-GB" sz="1400" dirty="0" err="1">
                <a:solidFill>
                  <a:schemeClr val="bg2">
                    <a:lumMod val="90000"/>
                  </a:schemeClr>
                </a:solidFill>
              </a:rPr>
              <a:t>Klapin</a:t>
            </a:r>
            <a:r>
              <a:rPr lang="en-GB" sz="1400" dirty="0">
                <a:solidFill>
                  <a:schemeClr val="bg2">
                    <a:lumMod val="90000"/>
                  </a:schemeClr>
                </a:solidFill>
              </a:rPr>
              <a:t> on </a:t>
            </a:r>
            <a:r>
              <a:rPr lang="en-GB" sz="1400" dirty="0" err="1">
                <a:solidFill>
                  <a:schemeClr val="bg2">
                    <a:lumMod val="90000"/>
                  </a:schemeClr>
                </a:solidFill>
              </a:rPr>
              <a:t>Unsplash</a:t>
            </a:r>
            <a:endParaRPr lang="en-GB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D17FB-026C-41E2-A318-FEF1AB14117E}"/>
              </a:ext>
            </a:extLst>
          </p:cNvPr>
          <p:cNvSpPr txBox="1"/>
          <p:nvPr/>
        </p:nvSpPr>
        <p:spPr>
          <a:xfrm>
            <a:off x="6432152" y="4195353"/>
            <a:ext cx="56170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Eelco Drost --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Does Stuff</a:t>
            </a: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Eelco@datamasterminds.io</a:t>
            </a: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Rob Sewell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MVP – Consultant</a:t>
            </a:r>
          </a:p>
          <a:p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SQLDBAWith</a:t>
            </a:r>
            <a:r>
              <a:rPr lang="en-GB" sz="3200" dirty="0">
                <a:solidFill>
                  <a:srgbClr val="FF0000"/>
                </a:solidFill>
              </a:rPr>
              <a:t>A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Beard.com</a:t>
            </a:r>
            <a:br>
              <a:rPr lang="en-GB" sz="32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@sqldbawithbeard</a:t>
            </a:r>
          </a:p>
        </p:txBody>
      </p:sp>
    </p:spTree>
    <p:extLst>
      <p:ext uri="{BB962C8B-B14F-4D97-AF65-F5344CB8AC3E}">
        <p14:creationId xmlns:p14="http://schemas.microsoft.com/office/powerpoint/2010/main" val="212817102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" y="1"/>
            <a:ext cx="12188825" cy="685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360" y="1772817"/>
            <a:ext cx="4868640" cy="529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cs typeface="Calibri Light"/>
              </a:rPr>
              <a:t>Just like Jimi Hendrix …</a:t>
            </a:r>
          </a:p>
          <a:p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cs typeface="Calibri"/>
                <a:hlinkClick r:id="rId3"/>
              </a:rPr>
              <a:t>session feedback forms</a:t>
            </a:r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"/>
            </a:endParaRPr>
          </a:p>
          <a:p>
            <a:endParaRPr lang="en-GB" dirty="0">
              <a:solidFill>
                <a:prstClr val="white"/>
              </a:solidFill>
              <a:latin typeface="Corbel"/>
            </a:endParaRPr>
          </a:p>
        </p:txBody>
      </p:sp>
      <p:pic>
        <p:nvPicPr>
          <p:cNvPr id="4" name="Picture 3" descr="A picture containing indoor, piece&#10;&#10;Description generated with high confidence">
            <a:extLst>
              <a:ext uri="{FF2B5EF4-FFF2-40B4-BE49-F238E27FC236}">
                <a16:creationId xmlns:a16="http://schemas.microsoft.com/office/drawing/2014/main" id="{A8B4EB1F-823D-49B8-A99F-B85653280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0" y="3620222"/>
            <a:ext cx="3230880" cy="32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4878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Delivery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B35EA-33DD-48DB-A28B-1E5B6048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224" y="2280446"/>
            <a:ext cx="9252113" cy="24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56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Integration</a:t>
            </a:r>
          </a:p>
        </p:txBody>
      </p:sp>
      <p:pic>
        <p:nvPicPr>
          <p:cNvPr id="1026" name="Picture 2" descr="https://www.red-gate.com/simple-talk/wp-content/uploads/2014/07/app1.jpg">
            <a:extLst>
              <a:ext uri="{FF2B5EF4-FFF2-40B4-BE49-F238E27FC236}">
                <a16:creationId xmlns:a16="http://schemas.microsoft.com/office/drawing/2014/main" id="{BD85547C-1E11-4057-8C3A-2A9127314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253" y="2171700"/>
            <a:ext cx="4645494" cy="370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11941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074E64-E192-4D62-B3F3-6B31D2DF3812}"/>
              </a:ext>
            </a:extLst>
          </p:cNvPr>
          <p:cNvSpPr/>
          <p:nvPr/>
        </p:nvSpPr>
        <p:spPr>
          <a:xfrm>
            <a:off x="7215194" y="2888794"/>
            <a:ext cx="3359028" cy="99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2425FD00-52CB-45DF-9A7A-323F18B4F8B0}"/>
              </a:ext>
            </a:extLst>
          </p:cNvPr>
          <p:cNvSpPr txBox="1">
            <a:spLocks/>
          </p:cNvSpPr>
          <p:nvPr/>
        </p:nvSpPr>
        <p:spPr>
          <a:xfrm>
            <a:off x="2311052" y="365125"/>
            <a:ext cx="9042748" cy="10272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nl-BE"/>
              <a:t>Thanks to our sponsors!</a:t>
            </a:r>
            <a:endParaRPr lang="nl-B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86" y="1496223"/>
            <a:ext cx="2545752" cy="127287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547" y="1548173"/>
            <a:ext cx="2699981" cy="119999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194" y="1500993"/>
            <a:ext cx="3359028" cy="126810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35" y="5176417"/>
            <a:ext cx="1364417" cy="126334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00" y="3972139"/>
            <a:ext cx="3671904" cy="36719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6F39FA-264C-477D-B707-24E24D7AE6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85" y="2869407"/>
            <a:ext cx="2576845" cy="952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DDA49A-2961-4D35-8BBB-2781E6A93D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595" y="5331085"/>
            <a:ext cx="2952000" cy="1015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52FBE1-7717-439A-B4EC-93A6AC6069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33" y="2853822"/>
            <a:ext cx="2396693" cy="99862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2261D-457A-4DD1-B62B-C0F5BB84A5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584" y="3060047"/>
            <a:ext cx="2989376" cy="59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2593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Container Registry -ACR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256F44-398B-46B4-8A0C-0636AEA9CB8D}"/>
              </a:ext>
            </a:extLst>
          </p:cNvPr>
          <p:cNvSpPr/>
          <p:nvPr/>
        </p:nvSpPr>
        <p:spPr>
          <a:xfrm>
            <a:off x="3040380" y="6308209"/>
            <a:ext cx="7033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https://kubernetes.io/docs/concepts/overview/what-is-kubernetes/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29D15-B5F2-4AA5-8FBB-5774451794B9}"/>
              </a:ext>
            </a:extLst>
          </p:cNvPr>
          <p:cNvSpPr/>
          <p:nvPr/>
        </p:nvSpPr>
        <p:spPr>
          <a:xfrm>
            <a:off x="1577340" y="2280196"/>
            <a:ext cx="97764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Private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400098538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Container Registry -ACR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29D15-B5F2-4AA5-8FBB-5774451794B9}"/>
              </a:ext>
            </a:extLst>
          </p:cNvPr>
          <p:cNvSpPr/>
          <p:nvPr/>
        </p:nvSpPr>
        <p:spPr>
          <a:xfrm>
            <a:off x="1211580" y="1861096"/>
            <a:ext cx="107823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Private Container registry</a:t>
            </a:r>
          </a:p>
          <a:p>
            <a:endParaRPr lang="en-GB" sz="3600" dirty="0"/>
          </a:p>
          <a:p>
            <a:r>
              <a:rPr lang="en-GB" sz="3600" dirty="0"/>
              <a:t>Create one using Azure CLI</a:t>
            </a:r>
          </a:p>
          <a:p>
            <a:endParaRPr lang="en-GB" sz="3600" dirty="0"/>
          </a:p>
          <a:p>
            <a:r>
              <a:rPr lang="en-GB" sz="4000" dirty="0" err="1">
                <a:solidFill>
                  <a:schemeClr val="bg2"/>
                </a:solidFill>
                <a:highlight>
                  <a:srgbClr val="000000"/>
                </a:highlight>
              </a:rPr>
              <a:t>az</a:t>
            </a:r>
            <a:r>
              <a:rPr lang="en-GB" sz="4000" dirty="0">
                <a:solidFill>
                  <a:schemeClr val="bg2"/>
                </a:solidFill>
                <a:highlight>
                  <a:srgbClr val="000000"/>
                </a:highlight>
              </a:rPr>
              <a:t> </a:t>
            </a:r>
            <a:r>
              <a:rPr lang="en-GB" sz="4000" dirty="0" err="1">
                <a:solidFill>
                  <a:schemeClr val="bg2"/>
                </a:solidFill>
                <a:highlight>
                  <a:srgbClr val="000000"/>
                </a:highlight>
              </a:rPr>
              <a:t>acr</a:t>
            </a:r>
            <a:r>
              <a:rPr lang="en-GB" sz="4000" dirty="0">
                <a:solidFill>
                  <a:schemeClr val="bg2"/>
                </a:solidFill>
                <a:highlight>
                  <a:srgbClr val="000000"/>
                </a:highlight>
              </a:rPr>
              <a:t> create --resource-group </a:t>
            </a:r>
            <a:r>
              <a:rPr lang="en-GB" sz="4000" dirty="0" err="1">
                <a:solidFill>
                  <a:schemeClr val="bg2"/>
                </a:solidFill>
                <a:highlight>
                  <a:srgbClr val="000000"/>
                </a:highlight>
              </a:rPr>
              <a:t>beardkubes</a:t>
            </a:r>
            <a:r>
              <a:rPr lang="en-GB" sz="4000" dirty="0">
                <a:solidFill>
                  <a:schemeClr val="bg2"/>
                </a:solidFill>
                <a:highlight>
                  <a:srgbClr val="000000"/>
                </a:highlight>
              </a:rPr>
              <a:t> --name </a:t>
            </a:r>
          </a:p>
          <a:p>
            <a:r>
              <a:rPr lang="en-GB" sz="4000" dirty="0" err="1">
                <a:solidFill>
                  <a:schemeClr val="bg2"/>
                </a:solidFill>
                <a:highlight>
                  <a:srgbClr val="000000"/>
                </a:highlight>
              </a:rPr>
              <a:t>beardacr</a:t>
            </a:r>
            <a:r>
              <a:rPr lang="en-GB" sz="4000" dirty="0">
                <a:solidFill>
                  <a:schemeClr val="bg2"/>
                </a:solidFill>
                <a:highlight>
                  <a:srgbClr val="000000"/>
                </a:highlight>
              </a:rPr>
              <a:t> --location </a:t>
            </a:r>
            <a:r>
              <a:rPr lang="en-GB" sz="4000" dirty="0" err="1">
                <a:solidFill>
                  <a:schemeClr val="bg2"/>
                </a:solidFill>
                <a:highlight>
                  <a:srgbClr val="000000"/>
                </a:highlight>
              </a:rPr>
              <a:t>westeurope</a:t>
            </a:r>
            <a:r>
              <a:rPr lang="en-GB" sz="4000" dirty="0">
                <a:solidFill>
                  <a:schemeClr val="bg2"/>
                </a:solidFill>
                <a:highlight>
                  <a:srgbClr val="000000"/>
                </a:highlight>
              </a:rPr>
              <a:t> --</a:t>
            </a:r>
            <a:r>
              <a:rPr lang="en-GB" sz="4000" dirty="0" err="1">
                <a:solidFill>
                  <a:schemeClr val="bg2"/>
                </a:solidFill>
                <a:highlight>
                  <a:srgbClr val="000000"/>
                </a:highlight>
              </a:rPr>
              <a:t>sku</a:t>
            </a:r>
            <a:r>
              <a:rPr lang="en-GB" sz="4000" dirty="0">
                <a:solidFill>
                  <a:schemeClr val="bg2"/>
                </a:solidFill>
                <a:highlight>
                  <a:srgbClr val="000000"/>
                </a:highlight>
              </a:rPr>
              <a:t> Basic </a:t>
            </a:r>
          </a:p>
          <a:p>
            <a:r>
              <a:rPr lang="en-GB" sz="4000" dirty="0">
                <a:solidFill>
                  <a:schemeClr val="bg2"/>
                </a:solidFill>
                <a:highlight>
                  <a:srgbClr val="000000"/>
                </a:highlight>
              </a:rPr>
              <a:t>--admin-enabled </a:t>
            </a:r>
          </a:p>
        </p:txBody>
      </p:sp>
    </p:spTree>
    <p:extLst>
      <p:ext uri="{BB962C8B-B14F-4D97-AF65-F5344CB8AC3E}">
        <p14:creationId xmlns:p14="http://schemas.microsoft.com/office/powerpoint/2010/main" val="322578111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Docker 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29D15-B5F2-4AA5-8FBB-5774451794B9}"/>
              </a:ext>
            </a:extLst>
          </p:cNvPr>
          <p:cNvSpPr/>
          <p:nvPr/>
        </p:nvSpPr>
        <p:spPr>
          <a:xfrm>
            <a:off x="1249680" y="1838236"/>
            <a:ext cx="9692640" cy="423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Get the latest SQL Server Image</a:t>
            </a:r>
          </a:p>
          <a:p>
            <a:endParaRPr lang="en-GB" sz="1100" dirty="0"/>
          </a:p>
          <a:p>
            <a:r>
              <a:rPr lang="en-GB" sz="3200" dirty="0">
                <a:solidFill>
                  <a:schemeClr val="bg2"/>
                </a:solidFill>
                <a:highlight>
                  <a:srgbClr val="000000"/>
                </a:highlight>
              </a:rPr>
              <a:t>docker pull  </a:t>
            </a:r>
            <a:r>
              <a:rPr lang="en-GB" sz="3200" dirty="0" err="1">
                <a:solidFill>
                  <a:schemeClr val="bg2"/>
                </a:solidFill>
                <a:highlight>
                  <a:srgbClr val="000000"/>
                </a:highlight>
              </a:rPr>
              <a:t>microsoft</a:t>
            </a:r>
            <a:r>
              <a:rPr lang="en-GB" sz="3200" dirty="0">
                <a:solidFill>
                  <a:schemeClr val="bg2"/>
                </a:solidFill>
                <a:highlight>
                  <a:srgbClr val="000000"/>
                </a:highlight>
              </a:rPr>
              <a:t>/</a:t>
            </a:r>
            <a:r>
              <a:rPr lang="en-GB" sz="3200" dirty="0" err="1">
                <a:solidFill>
                  <a:schemeClr val="bg2"/>
                </a:solidFill>
                <a:highlight>
                  <a:srgbClr val="000000"/>
                </a:highlight>
              </a:rPr>
              <a:t>mssql-server-linux:latest</a:t>
            </a:r>
            <a:r>
              <a:rPr lang="en-GB" sz="3200" dirty="0">
                <a:solidFill>
                  <a:schemeClr val="bg2"/>
                </a:solidFill>
                <a:highlight>
                  <a:srgbClr val="000000"/>
                </a:highlight>
              </a:rPr>
              <a:t> </a:t>
            </a:r>
          </a:p>
          <a:p>
            <a:endParaRPr lang="en-GB" sz="1100" dirty="0">
              <a:solidFill>
                <a:schemeClr val="bg2"/>
              </a:solidFill>
              <a:highlight>
                <a:srgbClr val="000000"/>
              </a:highlight>
            </a:endParaRPr>
          </a:p>
          <a:p>
            <a:r>
              <a:rPr lang="en-GB" sz="4000" dirty="0"/>
              <a:t>Create Container and mount volume to host</a:t>
            </a:r>
          </a:p>
          <a:p>
            <a:endParaRPr lang="en-GB" sz="1100" dirty="0"/>
          </a:p>
          <a:p>
            <a:r>
              <a:rPr lang="en-GB" sz="3200" dirty="0">
                <a:solidFill>
                  <a:schemeClr val="bg2"/>
                </a:solidFill>
                <a:highlight>
                  <a:srgbClr val="000000"/>
                </a:highlight>
              </a:rPr>
              <a:t>docker run -d -p 15788:1433 --name 2017 -v C:\MSSQL\BACKUP:/var/opt/mssql/data/backup -e SA_PASSWORD=StupidPassw0rd -e ACCEPT_EULA=Y </a:t>
            </a:r>
            <a:r>
              <a:rPr lang="en-GB" sz="3200" dirty="0" err="1">
                <a:solidFill>
                  <a:schemeClr val="bg2"/>
                </a:solidFill>
                <a:highlight>
                  <a:srgbClr val="000000"/>
                </a:highlight>
              </a:rPr>
              <a:t>microsoft</a:t>
            </a:r>
            <a:r>
              <a:rPr lang="en-GB" sz="3200" dirty="0">
                <a:solidFill>
                  <a:schemeClr val="bg2"/>
                </a:solidFill>
                <a:highlight>
                  <a:srgbClr val="000000"/>
                </a:highlight>
              </a:rPr>
              <a:t>/</a:t>
            </a:r>
            <a:r>
              <a:rPr lang="en-GB" sz="3200" dirty="0" err="1">
                <a:solidFill>
                  <a:schemeClr val="bg2"/>
                </a:solidFill>
                <a:highlight>
                  <a:srgbClr val="000000"/>
                </a:highlight>
              </a:rPr>
              <a:t>mssql</a:t>
            </a:r>
            <a:r>
              <a:rPr lang="en-GB" sz="3200" dirty="0">
                <a:solidFill>
                  <a:schemeClr val="bg2"/>
                </a:solidFill>
                <a:highlight>
                  <a:srgbClr val="000000"/>
                </a:highlight>
              </a:rPr>
              <a:t>-server-</a:t>
            </a:r>
            <a:r>
              <a:rPr lang="en-GB" sz="3200" dirty="0" err="1">
                <a:solidFill>
                  <a:schemeClr val="bg2"/>
                </a:solidFill>
                <a:highlight>
                  <a:srgbClr val="000000"/>
                </a:highlight>
              </a:rPr>
              <a:t>linux</a:t>
            </a:r>
            <a:endParaRPr lang="en-GB" sz="3200" dirty="0">
              <a:solidFill>
                <a:schemeClr val="bg2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5273820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dataMindsConnect2018_v0.potx" id="{DD0FC766-14DD-4F0C-83F1-B3A28D9ABB3E}" vid="{862FD4F9-D36B-41FC-9D49-622CD53AD8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DA31F6104A3A4AA066FE20E3C10C09" ma:contentTypeVersion="5" ma:contentTypeDescription="Create a new document." ma:contentTypeScope="" ma:versionID="b918684edc88a2885f5c1f6e25c95cee">
  <xsd:schema xmlns:xsd="http://www.w3.org/2001/XMLSchema" xmlns:xs="http://www.w3.org/2001/XMLSchema" xmlns:p="http://schemas.microsoft.com/office/2006/metadata/properties" xmlns:ns2="f1dcad1c-dd7f-4806-87aa-bb799c736be2" xmlns:ns3="65cfbafc-410a-46de-93a1-f4ae006ee4fd" targetNamespace="http://schemas.microsoft.com/office/2006/metadata/properties" ma:root="true" ma:fieldsID="ad25d483b11b9826ca12e5bdc0f9c5d5" ns2:_="" ns3:_="">
    <xsd:import namespace="f1dcad1c-dd7f-4806-87aa-bb799c736be2"/>
    <xsd:import namespace="65cfbafc-410a-46de-93a1-f4ae006ee4f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dcad1c-dd7f-4806-87aa-bb799c736b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cfbafc-410a-46de-93a1-f4ae006ee4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330879-45D0-4210-A1EF-9024D5958C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411B6A-0D45-4DF9-A8FB-69403638267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BBBF194-72B9-4EC5-A361-B534F706BB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dcad1c-dd7f-4806-87aa-bb799c736be2"/>
    <ds:schemaRef ds:uri="65cfbafc-410a-46de-93a1-f4ae006ee4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Template_dataMindsConnect2018_v0</Template>
  <TotalTime>128</TotalTime>
  <Words>402</Words>
  <Application>Microsoft Office PowerPoint</Application>
  <PresentationFormat>Widescreen</PresentationFormat>
  <Paragraphs>100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Space Mono</vt:lpstr>
      <vt:lpstr>Work Sans</vt:lpstr>
      <vt:lpstr>Corbel</vt:lpstr>
      <vt:lpstr>Coo Hew</vt:lpstr>
      <vt:lpstr>Calibri</vt:lpstr>
      <vt:lpstr>Calibri Light</vt:lpstr>
      <vt:lpstr>AppleStorm</vt:lpstr>
      <vt:lpstr>Kantoorthema</vt:lpstr>
      <vt:lpstr>How Can You Do CI/CD with SQL Databases using AKS and ACR and VSTS?</vt:lpstr>
      <vt:lpstr>PowerPoint Presentation</vt:lpstr>
      <vt:lpstr>PowerPoint Presentation</vt:lpstr>
      <vt:lpstr>Continuous Delivery</vt:lpstr>
      <vt:lpstr>Continuous Integration</vt:lpstr>
      <vt:lpstr>PowerPoint Presentation</vt:lpstr>
      <vt:lpstr>Azure Container Registry -ACR </vt:lpstr>
      <vt:lpstr>Azure Container Registry -ACR </vt:lpstr>
      <vt:lpstr>Build a Docker Image</vt:lpstr>
      <vt:lpstr>Prepare the image</vt:lpstr>
      <vt:lpstr>Push to the ACR</vt:lpstr>
      <vt:lpstr>Push to the ACR</vt:lpstr>
      <vt:lpstr>Push to the ACR</vt:lpstr>
      <vt:lpstr>Now we are ready</vt:lpstr>
      <vt:lpstr>Kubernetes</vt:lpstr>
      <vt:lpstr>Kubernetes</vt:lpstr>
      <vt:lpstr>PowerPoint Presentation</vt:lpstr>
      <vt:lpstr>PowerPoint Presentation</vt:lpstr>
    </vt:vector>
  </TitlesOfParts>
  <Company>RealDolmen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9</cp:revision>
  <dcterms:created xsi:type="dcterms:W3CDTF">2018-10-08T09:10:44Z</dcterms:created>
  <dcterms:modified xsi:type="dcterms:W3CDTF">2018-10-16T12:25:04Z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0x01010026DA31F6104A3A4AA066FE20E3C10C09</vt:lpwstr>
  </property>
</Properties>
</file>